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83" r:id="rId4"/>
    <p:sldId id="259" r:id="rId5"/>
    <p:sldId id="260" r:id="rId6"/>
    <p:sldId id="282" r:id="rId7"/>
    <p:sldId id="273" r:id="rId8"/>
    <p:sldId id="280" r:id="rId9"/>
    <p:sldId id="274" r:id="rId10"/>
    <p:sldId id="267" r:id="rId11"/>
    <p:sldId id="277" r:id="rId12"/>
    <p:sldId id="276" r:id="rId13"/>
    <p:sldId id="275" r:id="rId14"/>
    <p:sldId id="270"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612A1A-B91E-296F-6F39-FF7966B6F333}" name="Joshua Ian Magsaysay Ira" initials="JIMI" userId="Joshua Ian Magsaysay Ira" providerId="None"/>
  <p188:author id="{5A0AC07B-7F61-9179-9FA6-1C46E10A040B}" name="Kristen L Becker" initials="KLB" userId="Kristen L Beck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89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5367C-1827-4EC6-AE9E-8BE013C2B742}" v="1632" dt="2023-03-16T17:01:10.431"/>
    <p1510:client id="{A3FA7B68-0A5C-4D16-8BE1-F4A8691DF38B}" v="1592" dt="2023-03-16T16:43:53.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499" y="58"/>
      </p:cViewPr>
      <p:guideLst/>
    </p:cSldViewPr>
  </p:slideViewPr>
  <p:notesTextViewPr>
    <p:cViewPr>
      <p:scale>
        <a:sx n="1" d="1"/>
        <a:sy n="1" d="1"/>
      </p:scale>
      <p:origin x="0" y="0"/>
    </p:cViewPr>
  </p:notesTextViewPr>
  <p:gridSpacing cx="118872" cy="11887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Ian Magsaysay Ira" userId="ae85dedc-e24a-4b1d-9565-1b5715075264" providerId="ADAL" clId="{90F5367C-1827-4EC6-AE9E-8BE013C2B742}"/>
    <pc:docChg chg="undo redo custSel addSld delSld modSld">
      <pc:chgData name="Joshua Ian Magsaysay Ira" userId="ae85dedc-e24a-4b1d-9565-1b5715075264" providerId="ADAL" clId="{90F5367C-1827-4EC6-AE9E-8BE013C2B742}" dt="2023-03-16T17:01:10.431" v="6106" actId="20577"/>
      <pc:docMkLst>
        <pc:docMk/>
      </pc:docMkLst>
      <pc:sldChg chg="delSp modSp del mod">
        <pc:chgData name="Joshua Ian Magsaysay Ira" userId="ae85dedc-e24a-4b1d-9565-1b5715075264" providerId="ADAL" clId="{90F5367C-1827-4EC6-AE9E-8BE013C2B742}" dt="2023-03-16T16:35:24.958" v="6082" actId="47"/>
        <pc:sldMkLst>
          <pc:docMk/>
          <pc:sldMk cId="1019238520" sldId="257"/>
        </pc:sldMkLst>
        <pc:spChg chg="mod">
          <ac:chgData name="Joshua Ian Magsaysay Ira" userId="ae85dedc-e24a-4b1d-9565-1b5715075264" providerId="ADAL" clId="{90F5367C-1827-4EC6-AE9E-8BE013C2B742}" dt="2023-03-15T23:44:09.983" v="290" actId="1076"/>
          <ac:spMkLst>
            <pc:docMk/>
            <pc:sldMk cId="1019238520" sldId="257"/>
            <ac:spMk id="2" creationId="{497A9059-97AF-3D78-4FC5-7D7315D3ACE1}"/>
          </ac:spMkLst>
        </pc:spChg>
        <pc:spChg chg="mod">
          <ac:chgData name="Joshua Ian Magsaysay Ira" userId="ae85dedc-e24a-4b1d-9565-1b5715075264" providerId="ADAL" clId="{90F5367C-1827-4EC6-AE9E-8BE013C2B742}" dt="2023-03-16T16:34:20.189" v="6053" actId="404"/>
          <ac:spMkLst>
            <pc:docMk/>
            <pc:sldMk cId="1019238520" sldId="257"/>
            <ac:spMk id="6" creationId="{DD52E5FB-6EA5-6705-1E62-6E3E20511442}"/>
          </ac:spMkLst>
        </pc:spChg>
        <pc:spChg chg="mod">
          <ac:chgData name="Joshua Ian Magsaysay Ira" userId="ae85dedc-e24a-4b1d-9565-1b5715075264" providerId="ADAL" clId="{90F5367C-1827-4EC6-AE9E-8BE013C2B742}" dt="2023-03-16T16:34:20.189" v="6053" actId="404"/>
          <ac:spMkLst>
            <pc:docMk/>
            <pc:sldMk cId="1019238520" sldId="257"/>
            <ac:spMk id="7" creationId="{D93089B4-95BA-AE78-3906-BF320518625D}"/>
          </ac:spMkLst>
        </pc:spChg>
        <pc:spChg chg="mod">
          <ac:chgData name="Joshua Ian Magsaysay Ira" userId="ae85dedc-e24a-4b1d-9565-1b5715075264" providerId="ADAL" clId="{90F5367C-1827-4EC6-AE9E-8BE013C2B742}" dt="2023-03-16T16:34:20.189" v="6053" actId="404"/>
          <ac:spMkLst>
            <pc:docMk/>
            <pc:sldMk cId="1019238520" sldId="257"/>
            <ac:spMk id="8" creationId="{83B671EE-8AA4-2058-C926-902094B35134}"/>
          </ac:spMkLst>
        </pc:spChg>
        <pc:spChg chg="mod">
          <ac:chgData name="Joshua Ian Magsaysay Ira" userId="ae85dedc-e24a-4b1d-9565-1b5715075264" providerId="ADAL" clId="{90F5367C-1827-4EC6-AE9E-8BE013C2B742}" dt="2023-03-16T16:34:20.189" v="6053" actId="404"/>
          <ac:spMkLst>
            <pc:docMk/>
            <pc:sldMk cId="1019238520" sldId="257"/>
            <ac:spMk id="9" creationId="{98834606-9523-4545-8F6C-8BBD71F6132E}"/>
          </ac:spMkLst>
        </pc:spChg>
        <pc:spChg chg="mod">
          <ac:chgData name="Joshua Ian Magsaysay Ira" userId="ae85dedc-e24a-4b1d-9565-1b5715075264" providerId="ADAL" clId="{90F5367C-1827-4EC6-AE9E-8BE013C2B742}" dt="2023-03-16T16:34:20.189" v="6053" actId="404"/>
          <ac:spMkLst>
            <pc:docMk/>
            <pc:sldMk cId="1019238520" sldId="257"/>
            <ac:spMk id="10" creationId="{C91C201F-671A-8ED0-0429-A4A8A065C3A7}"/>
          </ac:spMkLst>
        </pc:spChg>
        <pc:spChg chg="mod">
          <ac:chgData name="Joshua Ian Magsaysay Ira" userId="ae85dedc-e24a-4b1d-9565-1b5715075264" providerId="ADAL" clId="{90F5367C-1827-4EC6-AE9E-8BE013C2B742}" dt="2023-03-16T16:34:20.189" v="6053" actId="404"/>
          <ac:spMkLst>
            <pc:docMk/>
            <pc:sldMk cId="1019238520" sldId="257"/>
            <ac:spMk id="11" creationId="{32FBCC3F-1863-8BBE-1841-16DC65E879C4}"/>
          </ac:spMkLst>
        </pc:spChg>
        <pc:spChg chg="mod">
          <ac:chgData name="Joshua Ian Magsaysay Ira" userId="ae85dedc-e24a-4b1d-9565-1b5715075264" providerId="ADAL" clId="{90F5367C-1827-4EC6-AE9E-8BE013C2B742}" dt="2023-03-16T16:34:20.189" v="6053" actId="404"/>
          <ac:spMkLst>
            <pc:docMk/>
            <pc:sldMk cId="1019238520" sldId="257"/>
            <ac:spMk id="12" creationId="{603715A0-F4EB-CC19-6C31-6974A0F6802A}"/>
          </ac:spMkLst>
        </pc:spChg>
        <pc:spChg chg="mod">
          <ac:chgData name="Joshua Ian Magsaysay Ira" userId="ae85dedc-e24a-4b1d-9565-1b5715075264" providerId="ADAL" clId="{90F5367C-1827-4EC6-AE9E-8BE013C2B742}" dt="2023-03-16T16:34:20.189" v="6053" actId="404"/>
          <ac:spMkLst>
            <pc:docMk/>
            <pc:sldMk cId="1019238520" sldId="257"/>
            <ac:spMk id="13" creationId="{ED02A293-65E2-A167-9FDE-24329C7047A2}"/>
          </ac:spMkLst>
        </pc:spChg>
        <pc:spChg chg="del">
          <ac:chgData name="Joshua Ian Magsaysay Ira" userId="ae85dedc-e24a-4b1d-9565-1b5715075264" providerId="ADAL" clId="{90F5367C-1827-4EC6-AE9E-8BE013C2B742}" dt="2023-03-16T04:06:08.023" v="2680" actId="478"/>
          <ac:spMkLst>
            <pc:docMk/>
            <pc:sldMk cId="1019238520" sldId="257"/>
            <ac:spMk id="14" creationId="{5A5CB930-4D43-C3F6-6B57-C7AD49FBEF1B}"/>
          </ac:spMkLst>
        </pc:spChg>
        <pc:spChg chg="del">
          <ac:chgData name="Joshua Ian Magsaysay Ira" userId="ae85dedc-e24a-4b1d-9565-1b5715075264" providerId="ADAL" clId="{90F5367C-1827-4EC6-AE9E-8BE013C2B742}" dt="2023-03-16T04:06:08.023" v="2680" actId="478"/>
          <ac:spMkLst>
            <pc:docMk/>
            <pc:sldMk cId="1019238520" sldId="257"/>
            <ac:spMk id="15" creationId="{7FEEB2A3-C20D-73D7-755A-46DACCD362CB}"/>
          </ac:spMkLst>
        </pc:spChg>
        <pc:spChg chg="del">
          <ac:chgData name="Joshua Ian Magsaysay Ira" userId="ae85dedc-e24a-4b1d-9565-1b5715075264" providerId="ADAL" clId="{90F5367C-1827-4EC6-AE9E-8BE013C2B742}" dt="2023-03-16T04:06:08.023" v="2680" actId="478"/>
          <ac:spMkLst>
            <pc:docMk/>
            <pc:sldMk cId="1019238520" sldId="257"/>
            <ac:spMk id="16" creationId="{3E743339-B202-B5C8-47F2-929411385AD3}"/>
          </ac:spMkLst>
        </pc:spChg>
        <pc:spChg chg="del">
          <ac:chgData name="Joshua Ian Magsaysay Ira" userId="ae85dedc-e24a-4b1d-9565-1b5715075264" providerId="ADAL" clId="{90F5367C-1827-4EC6-AE9E-8BE013C2B742}" dt="2023-03-16T04:06:08.023" v="2680" actId="478"/>
          <ac:spMkLst>
            <pc:docMk/>
            <pc:sldMk cId="1019238520" sldId="257"/>
            <ac:spMk id="17" creationId="{E408743D-2EA6-0CBB-B0F7-6ECAD90E68AE}"/>
          </ac:spMkLst>
        </pc:spChg>
        <pc:spChg chg="mod">
          <ac:chgData name="Joshua Ian Magsaysay Ira" userId="ae85dedc-e24a-4b1d-9565-1b5715075264" providerId="ADAL" clId="{90F5367C-1827-4EC6-AE9E-8BE013C2B742}" dt="2023-03-16T16:34:20.189" v="6053" actId="404"/>
          <ac:spMkLst>
            <pc:docMk/>
            <pc:sldMk cId="1019238520" sldId="257"/>
            <ac:spMk id="18" creationId="{02C384E4-B3B6-B65F-8571-39067E10897B}"/>
          </ac:spMkLst>
        </pc:spChg>
        <pc:spChg chg="del">
          <ac:chgData name="Joshua Ian Magsaysay Ira" userId="ae85dedc-e24a-4b1d-9565-1b5715075264" providerId="ADAL" clId="{90F5367C-1827-4EC6-AE9E-8BE013C2B742}" dt="2023-03-16T04:06:08.023" v="2680" actId="478"/>
          <ac:spMkLst>
            <pc:docMk/>
            <pc:sldMk cId="1019238520" sldId="257"/>
            <ac:spMk id="19" creationId="{8EE4A77E-746D-4BAB-C96F-4111C3C76975}"/>
          </ac:spMkLst>
        </pc:spChg>
        <pc:spChg chg="mod">
          <ac:chgData name="Joshua Ian Magsaysay Ira" userId="ae85dedc-e24a-4b1d-9565-1b5715075264" providerId="ADAL" clId="{90F5367C-1827-4EC6-AE9E-8BE013C2B742}" dt="2023-03-16T16:34:20.189" v="6053" actId="404"/>
          <ac:spMkLst>
            <pc:docMk/>
            <pc:sldMk cId="1019238520" sldId="257"/>
            <ac:spMk id="20" creationId="{4D783C39-42C4-1A44-26D9-F0C2A64DE22F}"/>
          </ac:spMkLst>
        </pc:spChg>
        <pc:spChg chg="del">
          <ac:chgData name="Joshua Ian Magsaysay Ira" userId="ae85dedc-e24a-4b1d-9565-1b5715075264" providerId="ADAL" clId="{90F5367C-1827-4EC6-AE9E-8BE013C2B742}" dt="2023-03-16T04:06:08.023" v="2680" actId="478"/>
          <ac:spMkLst>
            <pc:docMk/>
            <pc:sldMk cId="1019238520" sldId="257"/>
            <ac:spMk id="21" creationId="{55E3363A-A6AC-2D7C-123E-8D0537FE0C84}"/>
          </ac:spMkLst>
        </pc:spChg>
        <pc:spChg chg="mod">
          <ac:chgData name="Joshua Ian Magsaysay Ira" userId="ae85dedc-e24a-4b1d-9565-1b5715075264" providerId="ADAL" clId="{90F5367C-1827-4EC6-AE9E-8BE013C2B742}" dt="2023-03-16T16:34:20.189" v="6053" actId="404"/>
          <ac:spMkLst>
            <pc:docMk/>
            <pc:sldMk cId="1019238520" sldId="257"/>
            <ac:spMk id="22" creationId="{CBA2A0D8-1B87-20D1-7483-464DFECF360B}"/>
          </ac:spMkLst>
        </pc:spChg>
        <pc:spChg chg="mod">
          <ac:chgData name="Joshua Ian Magsaysay Ira" userId="ae85dedc-e24a-4b1d-9565-1b5715075264" providerId="ADAL" clId="{90F5367C-1827-4EC6-AE9E-8BE013C2B742}" dt="2023-03-16T16:34:20.189" v="6053" actId="404"/>
          <ac:spMkLst>
            <pc:docMk/>
            <pc:sldMk cId="1019238520" sldId="257"/>
            <ac:spMk id="23" creationId="{235654AA-9F02-BC85-59DD-0ACF6439B6BA}"/>
          </ac:spMkLst>
        </pc:spChg>
        <pc:spChg chg="mod">
          <ac:chgData name="Joshua Ian Magsaysay Ira" userId="ae85dedc-e24a-4b1d-9565-1b5715075264" providerId="ADAL" clId="{90F5367C-1827-4EC6-AE9E-8BE013C2B742}" dt="2023-03-16T16:34:20.189" v="6053" actId="404"/>
          <ac:spMkLst>
            <pc:docMk/>
            <pc:sldMk cId="1019238520" sldId="257"/>
            <ac:spMk id="24" creationId="{482D4D91-9505-286D-CCEA-BCDE7FC9DC87}"/>
          </ac:spMkLst>
        </pc:spChg>
        <pc:spChg chg="mod">
          <ac:chgData name="Joshua Ian Magsaysay Ira" userId="ae85dedc-e24a-4b1d-9565-1b5715075264" providerId="ADAL" clId="{90F5367C-1827-4EC6-AE9E-8BE013C2B742}" dt="2023-03-16T16:34:20.189" v="6053" actId="404"/>
          <ac:spMkLst>
            <pc:docMk/>
            <pc:sldMk cId="1019238520" sldId="257"/>
            <ac:spMk id="25" creationId="{74852ABD-6934-E171-CDED-21D436A55F8F}"/>
          </ac:spMkLst>
        </pc:spChg>
        <pc:spChg chg="mod">
          <ac:chgData name="Joshua Ian Magsaysay Ira" userId="ae85dedc-e24a-4b1d-9565-1b5715075264" providerId="ADAL" clId="{90F5367C-1827-4EC6-AE9E-8BE013C2B742}" dt="2023-03-16T16:34:20.189" v="6053" actId="404"/>
          <ac:spMkLst>
            <pc:docMk/>
            <pc:sldMk cId="1019238520" sldId="257"/>
            <ac:spMk id="26" creationId="{BCD80843-BB58-D737-5271-D49D41BF21E4}"/>
          </ac:spMkLst>
        </pc:spChg>
        <pc:spChg chg="mod">
          <ac:chgData name="Joshua Ian Magsaysay Ira" userId="ae85dedc-e24a-4b1d-9565-1b5715075264" providerId="ADAL" clId="{90F5367C-1827-4EC6-AE9E-8BE013C2B742}" dt="2023-03-16T16:34:20.189" v="6053" actId="404"/>
          <ac:spMkLst>
            <pc:docMk/>
            <pc:sldMk cId="1019238520" sldId="257"/>
            <ac:spMk id="27" creationId="{1FFC873F-FD7D-5EC9-08D4-7B92F6FF70BE}"/>
          </ac:spMkLst>
        </pc:spChg>
        <pc:spChg chg="mod">
          <ac:chgData name="Joshua Ian Magsaysay Ira" userId="ae85dedc-e24a-4b1d-9565-1b5715075264" providerId="ADAL" clId="{90F5367C-1827-4EC6-AE9E-8BE013C2B742}" dt="2023-03-16T16:34:20.189" v="6053" actId="404"/>
          <ac:spMkLst>
            <pc:docMk/>
            <pc:sldMk cId="1019238520" sldId="257"/>
            <ac:spMk id="28" creationId="{F5BABDCB-6F0A-85B0-2B8D-3167CB638628}"/>
          </ac:spMkLst>
        </pc:spChg>
        <pc:spChg chg="mod">
          <ac:chgData name="Joshua Ian Magsaysay Ira" userId="ae85dedc-e24a-4b1d-9565-1b5715075264" providerId="ADAL" clId="{90F5367C-1827-4EC6-AE9E-8BE013C2B742}" dt="2023-03-16T16:34:20.189" v="6053" actId="404"/>
          <ac:spMkLst>
            <pc:docMk/>
            <pc:sldMk cId="1019238520" sldId="257"/>
            <ac:spMk id="29" creationId="{71072977-EE78-3280-EB4E-BB9E67749051}"/>
          </ac:spMkLst>
        </pc:spChg>
        <pc:spChg chg="mod">
          <ac:chgData name="Joshua Ian Magsaysay Ira" userId="ae85dedc-e24a-4b1d-9565-1b5715075264" providerId="ADAL" clId="{90F5367C-1827-4EC6-AE9E-8BE013C2B742}" dt="2023-03-16T16:34:20.189" v="6053" actId="404"/>
          <ac:spMkLst>
            <pc:docMk/>
            <pc:sldMk cId="1019238520" sldId="257"/>
            <ac:spMk id="30" creationId="{C085F9C7-76A0-4372-EEB6-3145CFAD0441}"/>
          </ac:spMkLst>
        </pc:spChg>
        <pc:spChg chg="mod">
          <ac:chgData name="Joshua Ian Magsaysay Ira" userId="ae85dedc-e24a-4b1d-9565-1b5715075264" providerId="ADAL" clId="{90F5367C-1827-4EC6-AE9E-8BE013C2B742}" dt="2023-03-16T16:34:20.189" v="6053" actId="404"/>
          <ac:spMkLst>
            <pc:docMk/>
            <pc:sldMk cId="1019238520" sldId="257"/>
            <ac:spMk id="31" creationId="{FD3BFB3D-09EA-D60B-1099-C3E2320B0F25}"/>
          </ac:spMkLst>
        </pc:spChg>
        <pc:spChg chg="mod">
          <ac:chgData name="Joshua Ian Magsaysay Ira" userId="ae85dedc-e24a-4b1d-9565-1b5715075264" providerId="ADAL" clId="{90F5367C-1827-4EC6-AE9E-8BE013C2B742}" dt="2023-03-16T16:34:20.189" v="6053" actId="404"/>
          <ac:spMkLst>
            <pc:docMk/>
            <pc:sldMk cId="1019238520" sldId="257"/>
            <ac:spMk id="32" creationId="{3657890C-93A0-4DED-7C4F-7A382BC2B80D}"/>
          </ac:spMkLst>
        </pc:spChg>
        <pc:spChg chg="mod">
          <ac:chgData name="Joshua Ian Magsaysay Ira" userId="ae85dedc-e24a-4b1d-9565-1b5715075264" providerId="ADAL" clId="{90F5367C-1827-4EC6-AE9E-8BE013C2B742}" dt="2023-03-16T16:34:20.189" v="6053" actId="404"/>
          <ac:spMkLst>
            <pc:docMk/>
            <pc:sldMk cId="1019238520" sldId="257"/>
            <ac:spMk id="33" creationId="{D5C3982D-5838-D95C-5B4B-1F5D21C9C19E}"/>
          </ac:spMkLst>
        </pc:spChg>
        <pc:grpChg chg="mod">
          <ac:chgData name="Joshua Ian Magsaysay Ira" userId="ae85dedc-e24a-4b1d-9565-1b5715075264" providerId="ADAL" clId="{90F5367C-1827-4EC6-AE9E-8BE013C2B742}" dt="2023-03-16T16:34:27.060" v="6054" actId="1076"/>
          <ac:grpSpMkLst>
            <pc:docMk/>
            <pc:sldMk cId="1019238520" sldId="257"/>
            <ac:grpSpMk id="5" creationId="{12ECC52D-6682-F7FD-5EE6-775A12F8A9B2}"/>
          </ac:grpSpMkLst>
        </pc:grpChg>
      </pc:sldChg>
      <pc:sldChg chg="modSp mod addCm delCm modNotesTx">
        <pc:chgData name="Joshua Ian Magsaysay Ira" userId="ae85dedc-e24a-4b1d-9565-1b5715075264" providerId="ADAL" clId="{90F5367C-1827-4EC6-AE9E-8BE013C2B742}" dt="2023-03-16T16:37:59.818" v="6087" actId="20577"/>
        <pc:sldMkLst>
          <pc:docMk/>
          <pc:sldMk cId="1516963275" sldId="258"/>
        </pc:sldMkLst>
        <pc:spChg chg="mod">
          <ac:chgData name="Joshua Ian Magsaysay Ira" userId="ae85dedc-e24a-4b1d-9565-1b5715075264" providerId="ADAL" clId="{90F5367C-1827-4EC6-AE9E-8BE013C2B742}" dt="2023-03-16T15:54:50.427" v="5885" actId="20577"/>
          <ac:spMkLst>
            <pc:docMk/>
            <pc:sldMk cId="1516963275" sldId="258"/>
            <ac:spMk id="3" creationId="{9B6A4D47-4505-E6D4-BD64-2F1BCD5E310A}"/>
          </ac:spMkLst>
        </pc:spChg>
      </pc:sldChg>
      <pc:sldChg chg="addSp delSp modSp mod setBg setClrOvrMap modNotesTx">
        <pc:chgData name="Joshua Ian Magsaysay Ira" userId="ae85dedc-e24a-4b1d-9565-1b5715075264" providerId="ADAL" clId="{90F5367C-1827-4EC6-AE9E-8BE013C2B742}" dt="2023-03-16T16:38:14.953" v="6089" actId="20577"/>
        <pc:sldMkLst>
          <pc:docMk/>
          <pc:sldMk cId="2761343936" sldId="259"/>
        </pc:sldMkLst>
        <pc:spChg chg="del mod ord">
          <ac:chgData name="Joshua Ian Magsaysay Ira" userId="ae85dedc-e24a-4b1d-9565-1b5715075264" providerId="ADAL" clId="{90F5367C-1827-4EC6-AE9E-8BE013C2B742}" dt="2023-03-16T16:33:54.111" v="6046" actId="478"/>
          <ac:spMkLst>
            <pc:docMk/>
            <pc:sldMk cId="2761343936" sldId="259"/>
            <ac:spMk id="17" creationId="{A637A321-8BC4-49A3-C8F5-97525BB09B9A}"/>
          </ac:spMkLst>
        </pc:spChg>
        <pc:spChg chg="add del">
          <ac:chgData name="Joshua Ian Magsaysay Ira" userId="ae85dedc-e24a-4b1d-9565-1b5715075264" providerId="ADAL" clId="{90F5367C-1827-4EC6-AE9E-8BE013C2B742}" dt="2023-03-16T16:33:57.067" v="6047" actId="26606"/>
          <ac:spMkLst>
            <pc:docMk/>
            <pc:sldMk cId="2761343936" sldId="259"/>
            <ac:spMk id="2055" creationId="{71B2258F-86CA-4D4D-8270-BC05FCDEBFB3}"/>
          </ac:spMkLst>
        </pc:spChg>
        <pc:spChg chg="add">
          <ac:chgData name="Joshua Ian Magsaysay Ira" userId="ae85dedc-e24a-4b1d-9565-1b5715075264" providerId="ADAL" clId="{90F5367C-1827-4EC6-AE9E-8BE013C2B742}" dt="2023-03-16T16:33:57.067" v="6047" actId="26606"/>
          <ac:spMkLst>
            <pc:docMk/>
            <pc:sldMk cId="2761343936" sldId="259"/>
            <ac:spMk id="2060" creationId="{6C2997EE-0889-44C3-AC0D-18F26AC9AAAB}"/>
          </ac:spMkLst>
        </pc:spChg>
        <pc:spChg chg="add del">
          <ac:chgData name="Joshua Ian Magsaysay Ira" userId="ae85dedc-e24a-4b1d-9565-1b5715075264" providerId="ADAL" clId="{90F5367C-1827-4EC6-AE9E-8BE013C2B742}" dt="2023-03-16T16:33:39.131" v="6041" actId="26606"/>
          <ac:spMkLst>
            <pc:docMk/>
            <pc:sldMk cId="2761343936" sldId="259"/>
            <ac:spMk id="2063" creationId="{4E98B8B0-573C-43DD-85FE-31433D57070C}"/>
          </ac:spMkLst>
        </pc:spChg>
        <pc:spChg chg="add del">
          <ac:chgData name="Joshua Ian Magsaysay Ira" userId="ae85dedc-e24a-4b1d-9565-1b5715075264" providerId="ADAL" clId="{90F5367C-1827-4EC6-AE9E-8BE013C2B742}" dt="2023-03-16T16:33:39.131" v="6041" actId="26606"/>
          <ac:spMkLst>
            <pc:docMk/>
            <pc:sldMk cId="2761343936" sldId="259"/>
            <ac:spMk id="2065" creationId="{0ADDB668-2CA4-4D2B-9C34-3487CA330BA8}"/>
          </ac:spMkLst>
        </pc:spChg>
        <pc:spChg chg="add del">
          <ac:chgData name="Joshua Ian Magsaysay Ira" userId="ae85dedc-e24a-4b1d-9565-1b5715075264" providerId="ADAL" clId="{90F5367C-1827-4EC6-AE9E-8BE013C2B742}" dt="2023-03-16T16:33:39.131" v="6041" actId="26606"/>
          <ac:spMkLst>
            <pc:docMk/>
            <pc:sldMk cId="2761343936" sldId="259"/>
            <ac:spMk id="2067" creationId="{2568BC19-F052-4108-93E1-6A3D1DEC072F}"/>
          </ac:spMkLst>
        </pc:spChg>
        <pc:spChg chg="add del">
          <ac:chgData name="Joshua Ian Magsaysay Ira" userId="ae85dedc-e24a-4b1d-9565-1b5715075264" providerId="ADAL" clId="{90F5367C-1827-4EC6-AE9E-8BE013C2B742}" dt="2023-03-16T16:33:39.131" v="6041" actId="26606"/>
          <ac:spMkLst>
            <pc:docMk/>
            <pc:sldMk cId="2761343936" sldId="259"/>
            <ac:spMk id="2069" creationId="{D5FD337D-4D6B-4C8B-B6F5-121097E09881}"/>
          </ac:spMkLst>
        </pc:spChg>
        <pc:spChg chg="add del">
          <ac:chgData name="Joshua Ian Magsaysay Ira" userId="ae85dedc-e24a-4b1d-9565-1b5715075264" providerId="ADAL" clId="{90F5367C-1827-4EC6-AE9E-8BE013C2B742}" dt="2023-03-16T16:33:49.652" v="6043" actId="26606"/>
          <ac:spMkLst>
            <pc:docMk/>
            <pc:sldMk cId="2761343936" sldId="259"/>
            <ac:spMk id="2071" creationId="{102382E0-0A09-46AE-B955-B911CAFE7F00}"/>
          </ac:spMkLst>
        </pc:spChg>
        <pc:spChg chg="add del">
          <ac:chgData name="Joshua Ian Magsaysay Ira" userId="ae85dedc-e24a-4b1d-9565-1b5715075264" providerId="ADAL" clId="{90F5367C-1827-4EC6-AE9E-8BE013C2B742}" dt="2023-03-16T16:33:49.652" v="6043" actId="26606"/>
          <ac:spMkLst>
            <pc:docMk/>
            <pc:sldMk cId="2761343936" sldId="259"/>
            <ac:spMk id="2072" creationId="{0D7B6173-1D58-48E2-83CF-37350F315F75}"/>
          </ac:spMkLst>
        </pc:spChg>
        <pc:spChg chg="add del">
          <ac:chgData name="Joshua Ian Magsaysay Ira" userId="ae85dedc-e24a-4b1d-9565-1b5715075264" providerId="ADAL" clId="{90F5367C-1827-4EC6-AE9E-8BE013C2B742}" dt="2023-03-16T16:33:49.652" v="6043" actId="26606"/>
          <ac:spMkLst>
            <pc:docMk/>
            <pc:sldMk cId="2761343936" sldId="259"/>
            <ac:spMk id="2073" creationId="{7DE75D4A-0965-4973-BE75-DECCAC9A9614}"/>
          </ac:spMkLst>
        </pc:spChg>
        <pc:spChg chg="add del">
          <ac:chgData name="Joshua Ian Magsaysay Ira" userId="ae85dedc-e24a-4b1d-9565-1b5715075264" providerId="ADAL" clId="{90F5367C-1827-4EC6-AE9E-8BE013C2B742}" dt="2023-03-16T16:33:49.652" v="6043" actId="26606"/>
          <ac:spMkLst>
            <pc:docMk/>
            <pc:sldMk cId="2761343936" sldId="259"/>
            <ac:spMk id="2074" creationId="{2F36CA75-CFBF-4844-B719-8FE9EBADA9AF}"/>
          </ac:spMkLst>
        </pc:spChg>
        <pc:spChg chg="add del">
          <ac:chgData name="Joshua Ian Magsaysay Ira" userId="ae85dedc-e24a-4b1d-9565-1b5715075264" providerId="ADAL" clId="{90F5367C-1827-4EC6-AE9E-8BE013C2B742}" dt="2023-03-16T16:33:49.652" v="6043" actId="26606"/>
          <ac:spMkLst>
            <pc:docMk/>
            <pc:sldMk cId="2761343936" sldId="259"/>
            <ac:spMk id="2075" creationId="{3D4A84B9-E564-4DD0-97F8-DBF1C460C28A}"/>
          </ac:spMkLst>
        </pc:spChg>
        <pc:spChg chg="add del">
          <ac:chgData name="Joshua Ian Magsaysay Ira" userId="ae85dedc-e24a-4b1d-9565-1b5715075264" providerId="ADAL" clId="{90F5367C-1827-4EC6-AE9E-8BE013C2B742}" dt="2023-03-16T16:33:51.491" v="6045" actId="26606"/>
          <ac:spMkLst>
            <pc:docMk/>
            <pc:sldMk cId="2761343936" sldId="259"/>
            <ac:spMk id="2078" creationId="{AB902CB9-C7DC-4673-B7D5-F22DCF0EC54E}"/>
          </ac:spMkLst>
        </pc:spChg>
        <pc:picChg chg="mod ord">
          <ac:chgData name="Joshua Ian Magsaysay Ira" userId="ae85dedc-e24a-4b1d-9565-1b5715075264" providerId="ADAL" clId="{90F5367C-1827-4EC6-AE9E-8BE013C2B742}" dt="2023-03-16T16:33:57.067" v="6047" actId="26606"/>
          <ac:picMkLst>
            <pc:docMk/>
            <pc:sldMk cId="2761343936" sldId="259"/>
            <ac:picMk id="2050" creationId="{E698C1A9-B432-87C4-0044-9CF42632D269}"/>
          </ac:picMkLst>
        </pc:picChg>
        <pc:picChg chg="add mod">
          <ac:chgData name="Joshua Ian Magsaysay Ira" userId="ae85dedc-e24a-4b1d-9565-1b5715075264" providerId="ADAL" clId="{90F5367C-1827-4EC6-AE9E-8BE013C2B742}" dt="2023-03-16T16:33:57.067" v="6047" actId="26606"/>
          <ac:picMkLst>
            <pc:docMk/>
            <pc:sldMk cId="2761343936" sldId="259"/>
            <ac:picMk id="2054" creationId="{FCCD16C3-3149-C745-2D61-026F42D49E21}"/>
          </ac:picMkLst>
        </pc:picChg>
        <pc:picChg chg="add mod ord">
          <ac:chgData name="Joshua Ian Magsaysay Ira" userId="ae85dedc-e24a-4b1d-9565-1b5715075264" providerId="ADAL" clId="{90F5367C-1827-4EC6-AE9E-8BE013C2B742}" dt="2023-03-16T16:33:57.067" v="6047" actId="26606"/>
          <ac:picMkLst>
            <pc:docMk/>
            <pc:sldMk cId="2761343936" sldId="259"/>
            <ac:picMk id="2056" creationId="{F0C5F8DE-0B95-8865-8335-D6CAA3AEB805}"/>
          </ac:picMkLst>
        </pc:picChg>
        <pc:picChg chg="add mod ord">
          <ac:chgData name="Joshua Ian Magsaysay Ira" userId="ae85dedc-e24a-4b1d-9565-1b5715075264" providerId="ADAL" clId="{90F5367C-1827-4EC6-AE9E-8BE013C2B742}" dt="2023-03-16T16:33:57.067" v="6047" actId="26606"/>
          <ac:picMkLst>
            <pc:docMk/>
            <pc:sldMk cId="2761343936" sldId="259"/>
            <ac:picMk id="2058" creationId="{021B0A6B-C014-0B13-A619-37514ED160AE}"/>
          </ac:picMkLst>
        </pc:picChg>
        <pc:picChg chg="add del">
          <ac:chgData name="Joshua Ian Magsaysay Ira" userId="ae85dedc-e24a-4b1d-9565-1b5715075264" providerId="ADAL" clId="{90F5367C-1827-4EC6-AE9E-8BE013C2B742}" dt="2023-03-16T16:33:49.652" v="6043" actId="26606"/>
          <ac:picMkLst>
            <pc:docMk/>
            <pc:sldMk cId="2761343936" sldId="259"/>
            <ac:picMk id="2076" creationId="{4A599609-F5C2-4A0B-A992-913F814A631A}"/>
          </ac:picMkLst>
        </pc:picChg>
      </pc:sldChg>
      <pc:sldChg chg="addSp delSp modSp mod">
        <pc:chgData name="Joshua Ian Magsaysay Ira" userId="ae85dedc-e24a-4b1d-9565-1b5715075264" providerId="ADAL" clId="{90F5367C-1827-4EC6-AE9E-8BE013C2B742}" dt="2023-03-15T23:12:45.812" v="78" actId="1076"/>
        <pc:sldMkLst>
          <pc:docMk/>
          <pc:sldMk cId="2934285989" sldId="260"/>
        </pc:sldMkLst>
        <pc:spChg chg="del">
          <ac:chgData name="Joshua Ian Magsaysay Ira" userId="ae85dedc-e24a-4b1d-9565-1b5715075264" providerId="ADAL" clId="{90F5367C-1827-4EC6-AE9E-8BE013C2B742}" dt="2023-03-15T23:04:16.137" v="25"/>
          <ac:spMkLst>
            <pc:docMk/>
            <pc:sldMk cId="2934285989" sldId="260"/>
            <ac:spMk id="3" creationId="{EFEBD78E-5266-F922-1D76-2305E58E4CE1}"/>
          </ac:spMkLst>
        </pc:spChg>
        <pc:spChg chg="add del mod">
          <ac:chgData name="Joshua Ian Magsaysay Ira" userId="ae85dedc-e24a-4b1d-9565-1b5715075264" providerId="ADAL" clId="{90F5367C-1827-4EC6-AE9E-8BE013C2B742}" dt="2023-03-15T23:11:46.781" v="67"/>
          <ac:spMkLst>
            <pc:docMk/>
            <pc:sldMk cId="2934285989" sldId="260"/>
            <ac:spMk id="8" creationId="{D3306BF9-E904-B006-FFBE-82DD2E7ABF1F}"/>
          </ac:spMkLst>
        </pc:spChg>
        <pc:graphicFrameChg chg="mod">
          <ac:chgData name="Joshua Ian Magsaysay Ira" userId="ae85dedc-e24a-4b1d-9565-1b5715075264" providerId="ADAL" clId="{90F5367C-1827-4EC6-AE9E-8BE013C2B742}" dt="2023-03-15T23:12:38.276" v="77" actId="1076"/>
          <ac:graphicFrameMkLst>
            <pc:docMk/>
            <pc:sldMk cId="2934285989" sldId="260"/>
            <ac:graphicFrameMk id="4" creationId="{3B3904F7-9122-5227-47E8-856FB4AC8C29}"/>
          </ac:graphicFrameMkLst>
        </pc:graphicFrameChg>
        <pc:graphicFrameChg chg="add del mod">
          <ac:chgData name="Joshua Ian Magsaysay Ira" userId="ae85dedc-e24a-4b1d-9565-1b5715075264" providerId="ADAL" clId="{90F5367C-1827-4EC6-AE9E-8BE013C2B742}" dt="2023-03-15T23:04:15.091" v="24"/>
          <ac:graphicFrameMkLst>
            <pc:docMk/>
            <pc:sldMk cId="2934285989" sldId="260"/>
            <ac:graphicFrameMk id="5" creationId="{32DDE55B-7C2D-6380-E0D3-12ED6BD5329E}"/>
          </ac:graphicFrameMkLst>
        </pc:graphicFrameChg>
        <pc:graphicFrameChg chg="add del mod">
          <ac:chgData name="Joshua Ian Magsaysay Ira" userId="ae85dedc-e24a-4b1d-9565-1b5715075264" providerId="ADAL" clId="{90F5367C-1827-4EC6-AE9E-8BE013C2B742}" dt="2023-03-15T23:11:45.155" v="66" actId="478"/>
          <ac:graphicFrameMkLst>
            <pc:docMk/>
            <pc:sldMk cId="2934285989" sldId="260"/>
            <ac:graphicFrameMk id="6" creationId="{A4451F98-61FE-D4AB-9E6D-8AC99E0998A5}"/>
          </ac:graphicFrameMkLst>
        </pc:graphicFrameChg>
        <pc:graphicFrameChg chg="add mod">
          <ac:chgData name="Joshua Ian Magsaysay Ira" userId="ae85dedc-e24a-4b1d-9565-1b5715075264" providerId="ADAL" clId="{90F5367C-1827-4EC6-AE9E-8BE013C2B742}" dt="2023-03-15T23:12:45.812" v="78" actId="1076"/>
          <ac:graphicFrameMkLst>
            <pc:docMk/>
            <pc:sldMk cId="2934285989" sldId="260"/>
            <ac:graphicFrameMk id="9" creationId="{051FD23D-850C-DE14-A371-3191D2C0B21D}"/>
          </ac:graphicFrameMkLst>
        </pc:graphicFrameChg>
      </pc:sldChg>
      <pc:sldChg chg="addSp delSp modSp add del mod">
        <pc:chgData name="Joshua Ian Magsaysay Ira" userId="ae85dedc-e24a-4b1d-9565-1b5715075264" providerId="ADAL" clId="{90F5367C-1827-4EC6-AE9E-8BE013C2B742}" dt="2023-03-16T04:06:57.895" v="2779" actId="20577"/>
        <pc:sldMkLst>
          <pc:docMk/>
          <pc:sldMk cId="2427571718" sldId="261"/>
        </pc:sldMkLst>
        <pc:spChg chg="mod">
          <ac:chgData name="Joshua Ian Magsaysay Ira" userId="ae85dedc-e24a-4b1d-9565-1b5715075264" providerId="ADAL" clId="{90F5367C-1827-4EC6-AE9E-8BE013C2B742}" dt="2023-03-16T00:10:05.490" v="1257" actId="20577"/>
          <ac:spMkLst>
            <pc:docMk/>
            <pc:sldMk cId="2427571718" sldId="261"/>
            <ac:spMk id="2" creationId="{14D63791-4DEF-CBF1-6A34-635044FAE674}"/>
          </ac:spMkLst>
        </pc:spChg>
        <pc:spChg chg="mod">
          <ac:chgData name="Joshua Ian Magsaysay Ira" userId="ae85dedc-e24a-4b1d-9565-1b5715075264" providerId="ADAL" clId="{90F5367C-1827-4EC6-AE9E-8BE013C2B742}" dt="2023-03-15T23:13:23.778" v="85" actId="20577"/>
          <ac:spMkLst>
            <pc:docMk/>
            <pc:sldMk cId="2427571718" sldId="261"/>
            <ac:spMk id="4" creationId="{74D77D3F-1098-3DD9-93ED-C44CD9EADFC9}"/>
          </ac:spMkLst>
        </pc:spChg>
        <pc:spChg chg="mod">
          <ac:chgData name="Joshua Ian Magsaysay Ira" userId="ae85dedc-e24a-4b1d-9565-1b5715075264" providerId="ADAL" clId="{90F5367C-1827-4EC6-AE9E-8BE013C2B742}" dt="2023-03-16T00:11:12.146" v="1408" actId="20577"/>
          <ac:spMkLst>
            <pc:docMk/>
            <pc:sldMk cId="2427571718" sldId="261"/>
            <ac:spMk id="5" creationId="{C192441B-F534-1648-E071-50899A66E988}"/>
          </ac:spMkLst>
        </pc:spChg>
        <pc:spChg chg="mod">
          <ac:chgData name="Joshua Ian Magsaysay Ira" userId="ae85dedc-e24a-4b1d-9565-1b5715075264" providerId="ADAL" clId="{90F5367C-1827-4EC6-AE9E-8BE013C2B742}" dt="2023-03-15T23:13:26.173" v="90" actId="20577"/>
          <ac:spMkLst>
            <pc:docMk/>
            <pc:sldMk cId="2427571718" sldId="261"/>
            <ac:spMk id="6" creationId="{9EDC9038-6BBB-B40F-C972-319464CCFCA3}"/>
          </ac:spMkLst>
        </pc:spChg>
        <pc:spChg chg="mod">
          <ac:chgData name="Joshua Ian Magsaysay Ira" userId="ae85dedc-e24a-4b1d-9565-1b5715075264" providerId="ADAL" clId="{90F5367C-1827-4EC6-AE9E-8BE013C2B742}" dt="2023-03-16T04:06:57.895" v="2779" actId="20577"/>
          <ac:spMkLst>
            <pc:docMk/>
            <pc:sldMk cId="2427571718" sldId="261"/>
            <ac:spMk id="7" creationId="{0FEF3D5B-A4DF-DCEC-DCC8-7B90631A3BC4}"/>
          </ac:spMkLst>
        </pc:spChg>
        <pc:spChg chg="mod">
          <ac:chgData name="Joshua Ian Magsaysay Ira" userId="ae85dedc-e24a-4b1d-9565-1b5715075264" providerId="ADAL" clId="{90F5367C-1827-4EC6-AE9E-8BE013C2B742}" dt="2023-03-15T23:59:59.995" v="848"/>
          <ac:spMkLst>
            <pc:docMk/>
            <pc:sldMk cId="2427571718" sldId="261"/>
            <ac:spMk id="9" creationId="{DD2A6EC5-E3F8-D636-4A16-B39676AF4110}"/>
          </ac:spMkLst>
        </pc:spChg>
        <pc:spChg chg="mod">
          <ac:chgData name="Joshua Ian Magsaysay Ira" userId="ae85dedc-e24a-4b1d-9565-1b5715075264" providerId="ADAL" clId="{90F5367C-1827-4EC6-AE9E-8BE013C2B742}" dt="2023-03-15T23:59:59.995" v="848"/>
          <ac:spMkLst>
            <pc:docMk/>
            <pc:sldMk cId="2427571718" sldId="261"/>
            <ac:spMk id="10" creationId="{B0360F23-2E09-5035-188D-344C2668638D}"/>
          </ac:spMkLst>
        </pc:spChg>
        <pc:spChg chg="mod">
          <ac:chgData name="Joshua Ian Magsaysay Ira" userId="ae85dedc-e24a-4b1d-9565-1b5715075264" providerId="ADAL" clId="{90F5367C-1827-4EC6-AE9E-8BE013C2B742}" dt="2023-03-15T23:59:59.995" v="848"/>
          <ac:spMkLst>
            <pc:docMk/>
            <pc:sldMk cId="2427571718" sldId="261"/>
            <ac:spMk id="11" creationId="{5763DEEA-9876-AE19-63AB-6290A2B4B520}"/>
          </ac:spMkLst>
        </pc:spChg>
        <pc:spChg chg="mod">
          <ac:chgData name="Joshua Ian Magsaysay Ira" userId="ae85dedc-e24a-4b1d-9565-1b5715075264" providerId="ADAL" clId="{90F5367C-1827-4EC6-AE9E-8BE013C2B742}" dt="2023-03-15T23:59:59.995" v="848"/>
          <ac:spMkLst>
            <pc:docMk/>
            <pc:sldMk cId="2427571718" sldId="261"/>
            <ac:spMk id="12" creationId="{67FE484D-7D89-B2FB-211A-18AE69050ECC}"/>
          </ac:spMkLst>
        </pc:spChg>
        <pc:spChg chg="mod">
          <ac:chgData name="Joshua Ian Magsaysay Ira" userId="ae85dedc-e24a-4b1d-9565-1b5715075264" providerId="ADAL" clId="{90F5367C-1827-4EC6-AE9E-8BE013C2B742}" dt="2023-03-15T23:59:59.995" v="848"/>
          <ac:spMkLst>
            <pc:docMk/>
            <pc:sldMk cId="2427571718" sldId="261"/>
            <ac:spMk id="13" creationId="{5672036E-94ED-B978-2CAD-C4BD809700E9}"/>
          </ac:spMkLst>
        </pc:spChg>
        <pc:spChg chg="mod">
          <ac:chgData name="Joshua Ian Magsaysay Ira" userId="ae85dedc-e24a-4b1d-9565-1b5715075264" providerId="ADAL" clId="{90F5367C-1827-4EC6-AE9E-8BE013C2B742}" dt="2023-03-15T23:59:59.995" v="848"/>
          <ac:spMkLst>
            <pc:docMk/>
            <pc:sldMk cId="2427571718" sldId="261"/>
            <ac:spMk id="14" creationId="{8009E9AF-C2B6-7317-F428-8A5AF5678FAD}"/>
          </ac:spMkLst>
        </pc:spChg>
        <pc:spChg chg="mod">
          <ac:chgData name="Joshua Ian Magsaysay Ira" userId="ae85dedc-e24a-4b1d-9565-1b5715075264" providerId="ADAL" clId="{90F5367C-1827-4EC6-AE9E-8BE013C2B742}" dt="2023-03-15T23:59:59.995" v="848"/>
          <ac:spMkLst>
            <pc:docMk/>
            <pc:sldMk cId="2427571718" sldId="261"/>
            <ac:spMk id="15" creationId="{9AF6C75F-DEFE-945C-1D9B-258FB6F5DC05}"/>
          </ac:spMkLst>
        </pc:spChg>
        <pc:spChg chg="mod">
          <ac:chgData name="Joshua Ian Magsaysay Ira" userId="ae85dedc-e24a-4b1d-9565-1b5715075264" providerId="ADAL" clId="{90F5367C-1827-4EC6-AE9E-8BE013C2B742}" dt="2023-03-15T23:59:59.995" v="848"/>
          <ac:spMkLst>
            <pc:docMk/>
            <pc:sldMk cId="2427571718" sldId="261"/>
            <ac:spMk id="16" creationId="{11F47DC4-FAB2-5AA3-9216-05C4CEC76E48}"/>
          </ac:spMkLst>
        </pc:spChg>
        <pc:spChg chg="mod">
          <ac:chgData name="Joshua Ian Magsaysay Ira" userId="ae85dedc-e24a-4b1d-9565-1b5715075264" providerId="ADAL" clId="{90F5367C-1827-4EC6-AE9E-8BE013C2B742}" dt="2023-03-15T23:59:59.995" v="848"/>
          <ac:spMkLst>
            <pc:docMk/>
            <pc:sldMk cId="2427571718" sldId="261"/>
            <ac:spMk id="17" creationId="{D4F3139F-379C-82CE-D936-9B2237C8E077}"/>
          </ac:spMkLst>
        </pc:spChg>
        <pc:spChg chg="mod">
          <ac:chgData name="Joshua Ian Magsaysay Ira" userId="ae85dedc-e24a-4b1d-9565-1b5715075264" providerId="ADAL" clId="{90F5367C-1827-4EC6-AE9E-8BE013C2B742}" dt="2023-03-15T23:59:59.995" v="848"/>
          <ac:spMkLst>
            <pc:docMk/>
            <pc:sldMk cId="2427571718" sldId="261"/>
            <ac:spMk id="18" creationId="{28EF524B-F678-45AE-1C28-94F9F85A2DBA}"/>
          </ac:spMkLst>
        </pc:spChg>
        <pc:spChg chg="mod">
          <ac:chgData name="Joshua Ian Magsaysay Ira" userId="ae85dedc-e24a-4b1d-9565-1b5715075264" providerId="ADAL" clId="{90F5367C-1827-4EC6-AE9E-8BE013C2B742}" dt="2023-03-15T23:59:59.995" v="848"/>
          <ac:spMkLst>
            <pc:docMk/>
            <pc:sldMk cId="2427571718" sldId="261"/>
            <ac:spMk id="19" creationId="{7DE97186-1DBC-E62A-FACF-EAD4B9317304}"/>
          </ac:spMkLst>
        </pc:spChg>
        <pc:spChg chg="mod">
          <ac:chgData name="Joshua Ian Magsaysay Ira" userId="ae85dedc-e24a-4b1d-9565-1b5715075264" providerId="ADAL" clId="{90F5367C-1827-4EC6-AE9E-8BE013C2B742}" dt="2023-03-15T23:59:59.995" v="848"/>
          <ac:spMkLst>
            <pc:docMk/>
            <pc:sldMk cId="2427571718" sldId="261"/>
            <ac:spMk id="20" creationId="{58810C60-A2EC-785F-E736-2566782CF666}"/>
          </ac:spMkLst>
        </pc:spChg>
        <pc:grpChg chg="add del mod">
          <ac:chgData name="Joshua Ian Magsaysay Ira" userId="ae85dedc-e24a-4b1d-9565-1b5715075264" providerId="ADAL" clId="{90F5367C-1827-4EC6-AE9E-8BE013C2B742}" dt="2023-03-16T00:03:47.805" v="901" actId="478"/>
          <ac:grpSpMkLst>
            <pc:docMk/>
            <pc:sldMk cId="2427571718" sldId="261"/>
            <ac:grpSpMk id="8" creationId="{A4C5F386-9B4B-BCFB-A17C-217C3679C857}"/>
          </ac:grpSpMkLst>
        </pc:grpChg>
      </pc:sldChg>
      <pc:sldChg chg="delSp add del mod setBg">
        <pc:chgData name="Joshua Ian Magsaysay Ira" userId="ae85dedc-e24a-4b1d-9565-1b5715075264" providerId="ADAL" clId="{90F5367C-1827-4EC6-AE9E-8BE013C2B742}" dt="2023-03-16T00:03:44.995" v="900" actId="47"/>
        <pc:sldMkLst>
          <pc:docMk/>
          <pc:sldMk cId="0" sldId="263"/>
        </pc:sldMkLst>
        <pc:grpChg chg="del">
          <ac:chgData name="Joshua Ian Magsaysay Ira" userId="ae85dedc-e24a-4b1d-9565-1b5715075264" providerId="ADAL" clId="{90F5367C-1827-4EC6-AE9E-8BE013C2B742}" dt="2023-03-15T23:59:57.002" v="847" actId="21"/>
          <ac:grpSpMkLst>
            <pc:docMk/>
            <pc:sldMk cId="0" sldId="263"/>
            <ac:grpSpMk id="210" creationId="{00000000-0000-0000-0000-000000000000}"/>
          </ac:grpSpMkLst>
        </pc:grpChg>
      </pc:sldChg>
      <pc:sldChg chg="delSp add setBg delDesignElem">
        <pc:chgData name="Joshua Ian Magsaysay Ira" userId="ae85dedc-e24a-4b1d-9565-1b5715075264" providerId="ADAL" clId="{90F5367C-1827-4EC6-AE9E-8BE013C2B742}" dt="2023-03-16T06:25:59.197" v="2862"/>
        <pc:sldMkLst>
          <pc:docMk/>
          <pc:sldMk cId="0" sldId="267"/>
        </pc:sldMkLst>
        <pc:spChg chg="del">
          <ac:chgData name="Joshua Ian Magsaysay Ira" userId="ae85dedc-e24a-4b1d-9565-1b5715075264" providerId="ADAL" clId="{90F5367C-1827-4EC6-AE9E-8BE013C2B742}" dt="2023-03-16T06:25:59.197" v="2862"/>
          <ac:spMkLst>
            <pc:docMk/>
            <pc:sldMk cId="0" sldId="267"/>
            <ac:spMk id="255" creationId="{F94AA2BD-2E3F-4B1D-8127-5744B8115311}"/>
          </ac:spMkLst>
        </pc:spChg>
        <pc:spChg chg="del">
          <ac:chgData name="Joshua Ian Magsaysay Ira" userId="ae85dedc-e24a-4b1d-9565-1b5715075264" providerId="ADAL" clId="{90F5367C-1827-4EC6-AE9E-8BE013C2B742}" dt="2023-03-16T06:25:59.197" v="2862"/>
          <ac:spMkLst>
            <pc:docMk/>
            <pc:sldMk cId="0" sldId="267"/>
            <ac:spMk id="257" creationId="{4BD02261-2DC8-4AA8-9E16-7751AE892445}"/>
          </ac:spMkLst>
        </pc:spChg>
        <pc:spChg chg="del">
          <ac:chgData name="Joshua Ian Magsaysay Ira" userId="ae85dedc-e24a-4b1d-9565-1b5715075264" providerId="ADAL" clId="{90F5367C-1827-4EC6-AE9E-8BE013C2B742}" dt="2023-03-16T06:25:59.197" v="2862"/>
          <ac:spMkLst>
            <pc:docMk/>
            <pc:sldMk cId="0" sldId="267"/>
            <ac:spMk id="259" creationId="{3D752CF2-2291-40B5-B462-C17B174C10BC}"/>
          </ac:spMkLst>
        </pc:spChg>
      </pc:sldChg>
      <pc:sldChg chg="modSp add mod setBg">
        <pc:chgData name="Joshua Ian Magsaysay Ira" userId="ae85dedc-e24a-4b1d-9565-1b5715075264" providerId="ADAL" clId="{90F5367C-1827-4EC6-AE9E-8BE013C2B742}" dt="2023-03-16T15:56:13.682" v="5927" actId="20577"/>
        <pc:sldMkLst>
          <pc:docMk/>
          <pc:sldMk cId="0" sldId="270"/>
        </pc:sldMkLst>
        <pc:spChg chg="mod">
          <ac:chgData name="Joshua Ian Magsaysay Ira" userId="ae85dedc-e24a-4b1d-9565-1b5715075264" providerId="ADAL" clId="{90F5367C-1827-4EC6-AE9E-8BE013C2B742}" dt="2023-03-16T15:56:01.410" v="5892" actId="1076"/>
          <ac:spMkLst>
            <pc:docMk/>
            <pc:sldMk cId="0" sldId="270"/>
            <ac:spMk id="268" creationId="{00000000-0000-0000-0000-000000000000}"/>
          </ac:spMkLst>
        </pc:spChg>
        <pc:spChg chg="mod">
          <ac:chgData name="Joshua Ian Magsaysay Ira" userId="ae85dedc-e24a-4b1d-9565-1b5715075264" providerId="ADAL" clId="{90F5367C-1827-4EC6-AE9E-8BE013C2B742}" dt="2023-03-15T23:45:05.237" v="292" actId="2711"/>
          <ac:spMkLst>
            <pc:docMk/>
            <pc:sldMk cId="0" sldId="270"/>
            <ac:spMk id="269" creationId="{00000000-0000-0000-0000-000000000000}"/>
          </ac:spMkLst>
        </pc:spChg>
        <pc:spChg chg="mod">
          <ac:chgData name="Joshua Ian Magsaysay Ira" userId="ae85dedc-e24a-4b1d-9565-1b5715075264" providerId="ADAL" clId="{90F5367C-1827-4EC6-AE9E-8BE013C2B742}" dt="2023-03-16T00:30:56.997" v="2474" actId="12"/>
          <ac:spMkLst>
            <pc:docMk/>
            <pc:sldMk cId="0" sldId="270"/>
            <ac:spMk id="272" creationId="{00000000-0000-0000-0000-000000000000}"/>
          </ac:spMkLst>
        </pc:spChg>
        <pc:spChg chg="mod">
          <ac:chgData name="Joshua Ian Magsaysay Ira" userId="ae85dedc-e24a-4b1d-9565-1b5715075264" providerId="ADAL" clId="{90F5367C-1827-4EC6-AE9E-8BE013C2B742}" dt="2023-03-15T23:45:19.032" v="294" actId="2711"/>
          <ac:spMkLst>
            <pc:docMk/>
            <pc:sldMk cId="0" sldId="270"/>
            <ac:spMk id="274" creationId="{00000000-0000-0000-0000-000000000000}"/>
          </ac:spMkLst>
        </pc:spChg>
        <pc:spChg chg="mod">
          <ac:chgData name="Joshua Ian Magsaysay Ira" userId="ae85dedc-e24a-4b1d-9565-1b5715075264" providerId="ADAL" clId="{90F5367C-1827-4EC6-AE9E-8BE013C2B742}" dt="2023-03-16T15:56:13.682" v="5927" actId="20577"/>
          <ac:spMkLst>
            <pc:docMk/>
            <pc:sldMk cId="0" sldId="270"/>
            <ac:spMk id="276" creationId="{00000000-0000-0000-0000-000000000000}"/>
          </ac:spMkLst>
        </pc:spChg>
        <pc:spChg chg="mod">
          <ac:chgData name="Joshua Ian Magsaysay Ira" userId="ae85dedc-e24a-4b1d-9565-1b5715075264" providerId="ADAL" clId="{90F5367C-1827-4EC6-AE9E-8BE013C2B742}" dt="2023-03-15T23:45:27.056" v="295" actId="2711"/>
          <ac:spMkLst>
            <pc:docMk/>
            <pc:sldMk cId="0" sldId="270"/>
            <ac:spMk id="278" creationId="{00000000-0000-0000-0000-000000000000}"/>
          </ac:spMkLst>
        </pc:spChg>
      </pc:sldChg>
      <pc:sldChg chg="modSp modNotesTx">
        <pc:chgData name="Joshua Ian Magsaysay Ira" userId="ae85dedc-e24a-4b1d-9565-1b5715075264" providerId="ADAL" clId="{90F5367C-1827-4EC6-AE9E-8BE013C2B742}" dt="2023-03-16T03:35:11.647" v="2678" actId="20577"/>
        <pc:sldMkLst>
          <pc:docMk/>
          <pc:sldMk cId="1269692511" sldId="273"/>
        </pc:sldMkLst>
        <pc:graphicFrameChg chg="mod">
          <ac:chgData name="Joshua Ian Magsaysay Ira" userId="ae85dedc-e24a-4b1d-9565-1b5715075264" providerId="ADAL" clId="{90F5367C-1827-4EC6-AE9E-8BE013C2B742}" dt="2023-03-16T00:23:11.028" v="1893" actId="12100"/>
          <ac:graphicFrameMkLst>
            <pc:docMk/>
            <pc:sldMk cId="1269692511" sldId="273"/>
            <ac:graphicFrameMk id="3" creationId="{C24806FD-1976-4BDE-8803-FCB76528F24F}"/>
          </ac:graphicFrameMkLst>
        </pc:graphicFrameChg>
        <pc:graphicFrameChg chg="mod">
          <ac:chgData name="Joshua Ian Magsaysay Ira" userId="ae85dedc-e24a-4b1d-9565-1b5715075264" providerId="ADAL" clId="{90F5367C-1827-4EC6-AE9E-8BE013C2B742}" dt="2023-03-16T03:35:11.647" v="2678" actId="20577"/>
          <ac:graphicFrameMkLst>
            <pc:docMk/>
            <pc:sldMk cId="1269692511" sldId="273"/>
            <ac:graphicFrameMk id="5" creationId="{C1E8038C-8860-24EB-8C5D-4B5C3BF194B0}"/>
          </ac:graphicFrameMkLst>
        </pc:graphicFrameChg>
      </pc:sldChg>
      <pc:sldChg chg="addSp delSp modSp mod setBg delAnim modAnim">
        <pc:chgData name="Joshua Ian Magsaysay Ira" userId="ae85dedc-e24a-4b1d-9565-1b5715075264" providerId="ADAL" clId="{90F5367C-1827-4EC6-AE9E-8BE013C2B742}" dt="2023-03-16T08:32:30.683" v="2922" actId="1076"/>
        <pc:sldMkLst>
          <pc:docMk/>
          <pc:sldMk cId="2203218428" sldId="274"/>
        </pc:sldMkLst>
        <pc:spChg chg="mod ord">
          <ac:chgData name="Joshua Ian Magsaysay Ira" userId="ae85dedc-e24a-4b1d-9565-1b5715075264" providerId="ADAL" clId="{90F5367C-1827-4EC6-AE9E-8BE013C2B742}" dt="2023-03-16T08:32:30.683" v="2922" actId="1076"/>
          <ac:spMkLst>
            <pc:docMk/>
            <pc:sldMk cId="2203218428" sldId="274"/>
            <ac:spMk id="2" creationId="{A2F5E9BB-011F-357D-0755-3374BECAEF28}"/>
          </ac:spMkLst>
        </pc:spChg>
        <pc:spChg chg="add del">
          <ac:chgData name="Joshua Ian Magsaysay Ira" userId="ae85dedc-e24a-4b1d-9565-1b5715075264" providerId="ADAL" clId="{90F5367C-1827-4EC6-AE9E-8BE013C2B742}" dt="2023-03-15T23:28:12.335" v="127" actId="26606"/>
          <ac:spMkLst>
            <pc:docMk/>
            <pc:sldMk cId="2203218428" sldId="274"/>
            <ac:spMk id="18" creationId="{3B47FC9C-2ED3-4100-A4EF-E8CDFEE106C9}"/>
          </ac:spMkLst>
        </pc:spChg>
        <pc:spChg chg="add mod">
          <ac:chgData name="Joshua Ian Magsaysay Ira" userId="ae85dedc-e24a-4b1d-9565-1b5715075264" providerId="ADAL" clId="{90F5367C-1827-4EC6-AE9E-8BE013C2B742}" dt="2023-03-16T05:52:28.874" v="2855" actId="14100"/>
          <ac:spMkLst>
            <pc:docMk/>
            <pc:sldMk cId="2203218428" sldId="274"/>
            <ac:spMk id="30" creationId="{D91D702F-F431-5719-62F4-D19086EE6C67}"/>
          </ac:spMkLst>
        </pc:spChg>
        <pc:spChg chg="add mod">
          <ac:chgData name="Joshua Ian Magsaysay Ira" userId="ae85dedc-e24a-4b1d-9565-1b5715075264" providerId="ADAL" clId="{90F5367C-1827-4EC6-AE9E-8BE013C2B742}" dt="2023-03-16T05:52:31.544" v="2856" actId="14100"/>
          <ac:spMkLst>
            <pc:docMk/>
            <pc:sldMk cId="2203218428" sldId="274"/>
            <ac:spMk id="31" creationId="{93D4724A-CB8E-C9D9-DBA0-FA12B0EE2802}"/>
          </ac:spMkLst>
        </pc:spChg>
        <pc:spChg chg="add mod">
          <ac:chgData name="Joshua Ian Magsaysay Ira" userId="ae85dedc-e24a-4b1d-9565-1b5715075264" providerId="ADAL" clId="{90F5367C-1827-4EC6-AE9E-8BE013C2B742}" dt="2023-03-16T05:52:34.034" v="2857" actId="14100"/>
          <ac:spMkLst>
            <pc:docMk/>
            <pc:sldMk cId="2203218428" sldId="274"/>
            <ac:spMk id="32" creationId="{33304811-FC76-E733-72A4-4D4FFCEC5CE0}"/>
          </ac:spMkLst>
        </pc:spChg>
        <pc:picChg chg="del mod">
          <ac:chgData name="Joshua Ian Magsaysay Ira" userId="ae85dedc-e24a-4b1d-9565-1b5715075264" providerId="ADAL" clId="{90F5367C-1827-4EC6-AE9E-8BE013C2B742}" dt="2023-03-15T23:01:50.013" v="10" actId="21"/>
          <ac:picMkLst>
            <pc:docMk/>
            <pc:sldMk cId="2203218428" sldId="274"/>
            <ac:picMk id="4" creationId="{634B12CE-2D3A-8A13-3AD9-F53A799B578E}"/>
          </ac:picMkLst>
        </pc:picChg>
        <pc:picChg chg="add del mod">
          <ac:chgData name="Joshua Ian Magsaysay Ira" userId="ae85dedc-e24a-4b1d-9565-1b5715075264" providerId="ADAL" clId="{90F5367C-1827-4EC6-AE9E-8BE013C2B742}" dt="2023-03-15T23:01:10.417" v="1" actId="478"/>
          <ac:picMkLst>
            <pc:docMk/>
            <pc:sldMk cId="2203218428" sldId="274"/>
            <ac:picMk id="5" creationId="{F1F689C4-F202-F5CD-9684-BEE73A0DF839}"/>
          </ac:picMkLst>
        </pc:picChg>
        <pc:picChg chg="add del mod">
          <ac:chgData name="Joshua Ian Magsaysay Ira" userId="ae85dedc-e24a-4b1d-9565-1b5715075264" providerId="ADAL" clId="{90F5367C-1827-4EC6-AE9E-8BE013C2B742}" dt="2023-03-15T23:11:27.388" v="63" actId="478"/>
          <ac:picMkLst>
            <pc:docMk/>
            <pc:sldMk cId="2203218428" sldId="274"/>
            <ac:picMk id="7" creationId="{38F085E2-BE77-20FC-FFAE-C19D76DF0233}"/>
          </ac:picMkLst>
        </pc:picChg>
        <pc:picChg chg="add del">
          <ac:chgData name="Joshua Ian Magsaysay Ira" userId="ae85dedc-e24a-4b1d-9565-1b5715075264" providerId="ADAL" clId="{90F5367C-1827-4EC6-AE9E-8BE013C2B742}" dt="2023-03-15T23:11:30.653" v="65" actId="478"/>
          <ac:picMkLst>
            <pc:docMk/>
            <pc:sldMk cId="2203218428" sldId="274"/>
            <ac:picMk id="9" creationId="{484FD447-102F-64C4-D880-CF1A392E2226}"/>
          </ac:picMkLst>
        </pc:picChg>
        <pc:picChg chg="add mod ord">
          <ac:chgData name="Joshua Ian Magsaysay Ira" userId="ae85dedc-e24a-4b1d-9565-1b5715075264" providerId="ADAL" clId="{90F5367C-1827-4EC6-AE9E-8BE013C2B742}" dt="2023-03-15T23:28:12.335" v="127" actId="26606"/>
          <ac:picMkLst>
            <pc:docMk/>
            <pc:sldMk cId="2203218428" sldId="274"/>
            <ac:picMk id="11" creationId="{909694DD-AC82-3C56-5186-4B77A5343695}"/>
          </ac:picMkLst>
        </pc:picChg>
        <pc:picChg chg="add mod modCrop">
          <ac:chgData name="Joshua Ian Magsaysay Ira" userId="ae85dedc-e24a-4b1d-9565-1b5715075264" providerId="ADAL" clId="{90F5367C-1827-4EC6-AE9E-8BE013C2B742}" dt="2023-03-16T05:46:32.803" v="2817" actId="1076"/>
          <ac:picMkLst>
            <pc:docMk/>
            <pc:sldMk cId="2203218428" sldId="274"/>
            <ac:picMk id="13" creationId="{FD083FDA-BF84-2CD9-B891-C0F0C6EB07B5}"/>
          </ac:picMkLst>
        </pc:picChg>
        <pc:picChg chg="add del mod">
          <ac:chgData name="Joshua Ian Magsaysay Ira" userId="ae85dedc-e24a-4b1d-9565-1b5715075264" providerId="ADAL" clId="{90F5367C-1827-4EC6-AE9E-8BE013C2B742}" dt="2023-03-16T05:34:02.590" v="2780" actId="478"/>
          <ac:picMkLst>
            <pc:docMk/>
            <pc:sldMk cId="2203218428" sldId="274"/>
            <ac:picMk id="14" creationId="{6C5DBC5B-4D6D-9689-1FF5-40E55B6307CF}"/>
          </ac:picMkLst>
        </pc:picChg>
        <pc:picChg chg="add del">
          <ac:chgData name="Joshua Ian Magsaysay Ira" userId="ae85dedc-e24a-4b1d-9565-1b5715075264" providerId="ADAL" clId="{90F5367C-1827-4EC6-AE9E-8BE013C2B742}" dt="2023-03-16T05:34:05.433" v="2782" actId="478"/>
          <ac:picMkLst>
            <pc:docMk/>
            <pc:sldMk cId="2203218428" sldId="274"/>
            <ac:picMk id="16" creationId="{5A8BFC74-9FF0-00D5-7FC9-FB24F839B266}"/>
          </ac:picMkLst>
        </pc:picChg>
        <pc:picChg chg="add mod ord modCrop">
          <ac:chgData name="Joshua Ian Magsaysay Ira" userId="ae85dedc-e24a-4b1d-9565-1b5715075264" providerId="ADAL" clId="{90F5367C-1827-4EC6-AE9E-8BE013C2B742}" dt="2023-03-16T05:52:44.177" v="2859" actId="1076"/>
          <ac:picMkLst>
            <pc:docMk/>
            <pc:sldMk cId="2203218428" sldId="274"/>
            <ac:picMk id="19" creationId="{443F8C15-884D-E946-E67D-9A5239604880}"/>
          </ac:picMkLst>
        </pc:picChg>
        <pc:cxnChg chg="add mod">
          <ac:chgData name="Joshua Ian Magsaysay Ira" userId="ae85dedc-e24a-4b1d-9565-1b5715075264" providerId="ADAL" clId="{90F5367C-1827-4EC6-AE9E-8BE013C2B742}" dt="2023-03-16T05:45:30.452" v="2810" actId="14100"/>
          <ac:cxnSpMkLst>
            <pc:docMk/>
            <pc:sldMk cId="2203218428" sldId="274"/>
            <ac:cxnSpMk id="21" creationId="{C018A30B-CC69-6AD3-3EB8-9C8C66A75CF2}"/>
          </ac:cxnSpMkLst>
        </pc:cxnChg>
        <pc:cxnChg chg="add mod">
          <ac:chgData name="Joshua Ian Magsaysay Ira" userId="ae85dedc-e24a-4b1d-9565-1b5715075264" providerId="ADAL" clId="{90F5367C-1827-4EC6-AE9E-8BE013C2B742}" dt="2023-03-16T05:45:41.488" v="2811" actId="14100"/>
          <ac:cxnSpMkLst>
            <pc:docMk/>
            <pc:sldMk cId="2203218428" sldId="274"/>
            <ac:cxnSpMk id="22" creationId="{3232BC8C-F90D-1588-298E-F8254336AA2A}"/>
          </ac:cxnSpMkLst>
        </pc:cxnChg>
        <pc:cxnChg chg="add mod">
          <ac:chgData name="Joshua Ian Magsaysay Ira" userId="ae85dedc-e24a-4b1d-9565-1b5715075264" providerId="ADAL" clId="{90F5367C-1827-4EC6-AE9E-8BE013C2B742}" dt="2023-03-16T05:45:49.465" v="2814" actId="1076"/>
          <ac:cxnSpMkLst>
            <pc:docMk/>
            <pc:sldMk cId="2203218428" sldId="274"/>
            <ac:cxnSpMk id="26" creationId="{20093994-6AB5-740C-166E-B1DC903F5376}"/>
          </ac:cxnSpMkLst>
        </pc:cxnChg>
        <pc:cxnChg chg="add mod">
          <ac:chgData name="Joshua Ian Magsaysay Ira" userId="ae85dedc-e24a-4b1d-9565-1b5715075264" providerId="ADAL" clId="{90F5367C-1827-4EC6-AE9E-8BE013C2B742}" dt="2023-03-16T05:46:37.658" v="2819" actId="1076"/>
          <ac:cxnSpMkLst>
            <pc:docMk/>
            <pc:sldMk cId="2203218428" sldId="274"/>
            <ac:cxnSpMk id="28" creationId="{32C9BBA0-A159-EB92-C8D5-F9F3416508FB}"/>
          </ac:cxnSpMkLst>
        </pc:cxnChg>
        <pc:cxnChg chg="add mod">
          <ac:chgData name="Joshua Ian Magsaysay Ira" userId="ae85dedc-e24a-4b1d-9565-1b5715075264" providerId="ADAL" clId="{90F5367C-1827-4EC6-AE9E-8BE013C2B742}" dt="2023-03-16T05:48:38.985" v="2842" actId="14100"/>
          <ac:cxnSpMkLst>
            <pc:docMk/>
            <pc:sldMk cId="2203218428" sldId="274"/>
            <ac:cxnSpMk id="34" creationId="{59065A76-347E-8E44-85EE-36417B7DEEF6}"/>
          </ac:cxnSpMkLst>
        </pc:cxnChg>
        <pc:cxnChg chg="add del mod">
          <ac:chgData name="Joshua Ian Magsaysay Ira" userId="ae85dedc-e24a-4b1d-9565-1b5715075264" providerId="ADAL" clId="{90F5367C-1827-4EC6-AE9E-8BE013C2B742}" dt="2023-03-16T05:48:24.278" v="2838" actId="21"/>
          <ac:cxnSpMkLst>
            <pc:docMk/>
            <pc:sldMk cId="2203218428" sldId="274"/>
            <ac:cxnSpMk id="35" creationId="{2CD454C7-FFBE-E6FB-488A-BADD1686EE27}"/>
          </ac:cxnSpMkLst>
        </pc:cxnChg>
        <pc:cxnChg chg="add mod">
          <ac:chgData name="Joshua Ian Magsaysay Ira" userId="ae85dedc-e24a-4b1d-9565-1b5715075264" providerId="ADAL" clId="{90F5367C-1827-4EC6-AE9E-8BE013C2B742}" dt="2023-03-16T05:48:31.649" v="2841" actId="1076"/>
          <ac:cxnSpMkLst>
            <pc:docMk/>
            <pc:sldMk cId="2203218428" sldId="274"/>
            <ac:cxnSpMk id="38" creationId="{03AE760C-6A00-3DA5-DB5D-A7BAAB8A213F}"/>
          </ac:cxnSpMkLst>
        </pc:cxnChg>
        <pc:cxnChg chg="add mod">
          <ac:chgData name="Joshua Ian Magsaysay Ira" userId="ae85dedc-e24a-4b1d-9565-1b5715075264" providerId="ADAL" clId="{90F5367C-1827-4EC6-AE9E-8BE013C2B742}" dt="2023-03-16T05:48:42.222" v="2844" actId="1076"/>
          <ac:cxnSpMkLst>
            <pc:docMk/>
            <pc:sldMk cId="2203218428" sldId="274"/>
            <ac:cxnSpMk id="41" creationId="{A849ED67-296F-03FA-93D9-CC3188C6C61E}"/>
          </ac:cxnSpMkLst>
        </pc:cxnChg>
        <pc:cxnChg chg="add mod">
          <ac:chgData name="Joshua Ian Magsaysay Ira" userId="ae85dedc-e24a-4b1d-9565-1b5715075264" providerId="ADAL" clId="{90F5367C-1827-4EC6-AE9E-8BE013C2B742}" dt="2023-03-16T05:48:47.948" v="2846" actId="1076"/>
          <ac:cxnSpMkLst>
            <pc:docMk/>
            <pc:sldMk cId="2203218428" sldId="274"/>
            <ac:cxnSpMk id="42" creationId="{6FFD6240-0B58-A3E3-9863-A88E3C96617B}"/>
          </ac:cxnSpMkLst>
        </pc:cxnChg>
      </pc:sldChg>
      <pc:sldChg chg="addSp delSp modSp mod setBg">
        <pc:chgData name="Joshua Ian Magsaysay Ira" userId="ae85dedc-e24a-4b1d-9565-1b5715075264" providerId="ADAL" clId="{90F5367C-1827-4EC6-AE9E-8BE013C2B742}" dt="2023-03-16T00:19:09.904" v="1891" actId="1076"/>
        <pc:sldMkLst>
          <pc:docMk/>
          <pc:sldMk cId="3571431839" sldId="275"/>
        </pc:sldMkLst>
        <pc:spChg chg="mod">
          <ac:chgData name="Joshua Ian Magsaysay Ira" userId="ae85dedc-e24a-4b1d-9565-1b5715075264" providerId="ADAL" clId="{90F5367C-1827-4EC6-AE9E-8BE013C2B742}" dt="2023-03-16T00:19:09.904" v="1891" actId="1076"/>
          <ac:spMkLst>
            <pc:docMk/>
            <pc:sldMk cId="3571431839" sldId="275"/>
            <ac:spMk id="2" creationId="{3D573596-AC95-54C5-2681-1103ABA9825D}"/>
          </ac:spMkLst>
        </pc:spChg>
        <pc:spChg chg="add del mod">
          <ac:chgData name="Joshua Ian Magsaysay Ira" userId="ae85dedc-e24a-4b1d-9565-1b5715075264" providerId="ADAL" clId="{90F5367C-1827-4EC6-AE9E-8BE013C2B742}" dt="2023-03-15T23:48:24.232" v="306" actId="26606"/>
          <ac:spMkLst>
            <pc:docMk/>
            <pc:sldMk cId="3571431839" sldId="275"/>
            <ac:spMk id="3" creationId="{17D32C23-09AD-49D4-96E3-5BA23C977CE4}"/>
          </ac:spMkLst>
        </pc:spChg>
        <pc:spChg chg="add del">
          <ac:chgData name="Joshua Ian Magsaysay Ira" userId="ae85dedc-e24a-4b1d-9565-1b5715075264" providerId="ADAL" clId="{90F5367C-1827-4EC6-AE9E-8BE013C2B742}" dt="2023-03-15T23:48:24.216" v="305" actId="26606"/>
          <ac:spMkLst>
            <pc:docMk/>
            <pc:sldMk cId="3571431839" sldId="275"/>
            <ac:spMk id="7" creationId="{17D32C23-09AD-49D4-96E3-5BA23C977CE4}"/>
          </ac:spMkLst>
        </pc:spChg>
        <pc:spChg chg="add del">
          <ac:chgData name="Joshua Ian Magsaysay Ira" userId="ae85dedc-e24a-4b1d-9565-1b5715075264" providerId="ADAL" clId="{90F5367C-1827-4EC6-AE9E-8BE013C2B742}" dt="2023-03-15T23:48:24.216" v="305" actId="26606"/>
          <ac:spMkLst>
            <pc:docMk/>
            <pc:sldMk cId="3571431839" sldId="275"/>
            <ac:spMk id="8" creationId="{8249E89B-63A5-45DA-A170-5B661FCE4F6E}"/>
          </ac:spMkLst>
        </pc:spChg>
        <pc:spChg chg="add del">
          <ac:chgData name="Joshua Ian Magsaysay Ira" userId="ae85dedc-e24a-4b1d-9565-1b5715075264" providerId="ADAL" clId="{90F5367C-1827-4EC6-AE9E-8BE013C2B742}" dt="2023-03-15T23:48:24.216" v="305" actId="26606"/>
          <ac:spMkLst>
            <pc:docMk/>
            <pc:sldMk cId="3571431839" sldId="275"/>
            <ac:spMk id="10" creationId="{A5D714AD-9E94-4752-AA45-D4B0EAAB52E2}"/>
          </ac:spMkLst>
        </pc:spChg>
        <pc:spChg chg="add del">
          <ac:chgData name="Joshua Ian Magsaysay Ira" userId="ae85dedc-e24a-4b1d-9565-1b5715075264" providerId="ADAL" clId="{90F5367C-1827-4EC6-AE9E-8BE013C2B742}" dt="2023-03-15T23:48:24.216" v="305" actId="26606"/>
          <ac:spMkLst>
            <pc:docMk/>
            <pc:sldMk cId="3571431839" sldId="275"/>
            <ac:spMk id="12" creationId="{7FF89E09-42FB-4694-96E4-95652B1D83E4}"/>
          </ac:spMkLst>
        </pc:spChg>
        <pc:spChg chg="add del">
          <ac:chgData name="Joshua Ian Magsaysay Ira" userId="ae85dedc-e24a-4b1d-9565-1b5715075264" providerId="ADAL" clId="{90F5367C-1827-4EC6-AE9E-8BE013C2B742}" dt="2023-03-15T23:48:24.216" v="305" actId="26606"/>
          <ac:spMkLst>
            <pc:docMk/>
            <pc:sldMk cId="3571431839" sldId="275"/>
            <ac:spMk id="14" creationId="{25D3C032-881F-4579-A4BF-0FA966E9F350}"/>
          </ac:spMkLst>
        </pc:spChg>
        <pc:graphicFrameChg chg="add del">
          <ac:chgData name="Joshua Ian Magsaysay Ira" userId="ae85dedc-e24a-4b1d-9565-1b5715075264" providerId="ADAL" clId="{90F5367C-1827-4EC6-AE9E-8BE013C2B742}" dt="2023-03-15T23:48:16.044" v="303" actId="26606"/>
          <ac:graphicFrameMkLst>
            <pc:docMk/>
            <pc:sldMk cId="3571431839" sldId="275"/>
            <ac:graphicFrameMk id="5" creationId="{57FDC1C5-6884-C43A-EAFA-A1692DD2DA18}"/>
          </ac:graphicFrameMkLst>
        </pc:graphicFrameChg>
        <pc:graphicFrameChg chg="add mod">
          <ac:chgData name="Joshua Ian Magsaysay Ira" userId="ae85dedc-e24a-4b1d-9565-1b5715075264" providerId="ADAL" clId="{90F5367C-1827-4EC6-AE9E-8BE013C2B742}" dt="2023-03-16T00:19:06.867" v="1890" actId="1076"/>
          <ac:graphicFrameMkLst>
            <pc:docMk/>
            <pc:sldMk cId="3571431839" sldId="275"/>
            <ac:graphicFrameMk id="16" creationId="{57FDC1C5-6884-C43A-EAFA-A1692DD2DA18}"/>
          </ac:graphicFrameMkLst>
        </pc:graphicFrameChg>
      </pc:sldChg>
      <pc:sldChg chg="addSp delSp modSp mod modClrScheme chgLayout modNotesTx">
        <pc:chgData name="Joshua Ian Magsaysay Ira" userId="ae85dedc-e24a-4b1d-9565-1b5715075264" providerId="ADAL" clId="{90F5367C-1827-4EC6-AE9E-8BE013C2B742}" dt="2023-03-16T16:54:37.356" v="6093" actId="20577"/>
        <pc:sldMkLst>
          <pc:docMk/>
          <pc:sldMk cId="3718118083" sldId="276"/>
        </pc:sldMkLst>
        <pc:spChg chg="mod ord">
          <ac:chgData name="Joshua Ian Magsaysay Ira" userId="ae85dedc-e24a-4b1d-9565-1b5715075264" providerId="ADAL" clId="{90F5367C-1827-4EC6-AE9E-8BE013C2B742}" dt="2023-03-16T15:41:02.648" v="4108" actId="122"/>
          <ac:spMkLst>
            <pc:docMk/>
            <pc:sldMk cId="3718118083" sldId="276"/>
            <ac:spMk id="2" creationId="{29D9A925-0C1D-4B9E-0256-2D0C1857E5C7}"/>
          </ac:spMkLst>
        </pc:spChg>
        <pc:spChg chg="del mod ord">
          <ac:chgData name="Joshua Ian Magsaysay Ira" userId="ae85dedc-e24a-4b1d-9565-1b5715075264" providerId="ADAL" clId="{90F5367C-1827-4EC6-AE9E-8BE013C2B742}" dt="2023-03-16T15:13:10.861" v="3172" actId="700"/>
          <ac:spMkLst>
            <pc:docMk/>
            <pc:sldMk cId="3718118083" sldId="276"/>
            <ac:spMk id="3" creationId="{A842DBEE-C0C9-FF86-5895-C34E2F32CE66}"/>
          </ac:spMkLst>
        </pc:spChg>
        <pc:spChg chg="add mod ord">
          <ac:chgData name="Joshua Ian Magsaysay Ira" userId="ae85dedc-e24a-4b1d-9565-1b5715075264" providerId="ADAL" clId="{90F5367C-1827-4EC6-AE9E-8BE013C2B742}" dt="2023-03-16T15:41:09.768" v="4110" actId="122"/>
          <ac:spMkLst>
            <pc:docMk/>
            <pc:sldMk cId="3718118083" sldId="276"/>
            <ac:spMk id="4" creationId="{3CA8BFBD-FA8C-8A41-C9E3-F850FE341E58}"/>
          </ac:spMkLst>
        </pc:spChg>
        <pc:spChg chg="add mod ord">
          <ac:chgData name="Joshua Ian Magsaysay Ira" userId="ae85dedc-e24a-4b1d-9565-1b5715075264" providerId="ADAL" clId="{90F5367C-1827-4EC6-AE9E-8BE013C2B742}" dt="2023-03-16T16:54:34.899" v="6092" actId="20577"/>
          <ac:spMkLst>
            <pc:docMk/>
            <pc:sldMk cId="3718118083" sldId="276"/>
            <ac:spMk id="5" creationId="{88FF9E5E-D6E3-E816-73AB-BCE537EACB82}"/>
          </ac:spMkLst>
        </pc:spChg>
        <pc:spChg chg="add mod ord">
          <ac:chgData name="Joshua Ian Magsaysay Ira" userId="ae85dedc-e24a-4b1d-9565-1b5715075264" providerId="ADAL" clId="{90F5367C-1827-4EC6-AE9E-8BE013C2B742}" dt="2023-03-16T15:41:07.528" v="4109" actId="122"/>
          <ac:spMkLst>
            <pc:docMk/>
            <pc:sldMk cId="3718118083" sldId="276"/>
            <ac:spMk id="6" creationId="{9BFC80CD-3DC7-1FA0-C947-1460BF53EA33}"/>
          </ac:spMkLst>
        </pc:spChg>
        <pc:spChg chg="add mod ord">
          <ac:chgData name="Joshua Ian Magsaysay Ira" userId="ae85dedc-e24a-4b1d-9565-1b5715075264" providerId="ADAL" clId="{90F5367C-1827-4EC6-AE9E-8BE013C2B742}" dt="2023-03-16T16:54:37.356" v="6093" actId="20577"/>
          <ac:spMkLst>
            <pc:docMk/>
            <pc:sldMk cId="3718118083" sldId="276"/>
            <ac:spMk id="7" creationId="{71898964-E760-91C5-7D62-B60569EB7B15}"/>
          </ac:spMkLst>
        </pc:spChg>
      </pc:sldChg>
      <pc:sldChg chg="addSp delSp modSp mod modAnim">
        <pc:chgData name="Joshua Ian Magsaysay Ira" userId="ae85dedc-e24a-4b1d-9565-1b5715075264" providerId="ADAL" clId="{90F5367C-1827-4EC6-AE9E-8BE013C2B742}" dt="2023-03-16T17:01:10.431" v="6106" actId="20577"/>
        <pc:sldMkLst>
          <pc:docMk/>
          <pc:sldMk cId="2071826972" sldId="277"/>
        </pc:sldMkLst>
        <pc:spChg chg="mod">
          <ac:chgData name="Joshua Ian Magsaysay Ira" userId="ae85dedc-e24a-4b1d-9565-1b5715075264" providerId="ADAL" clId="{90F5367C-1827-4EC6-AE9E-8BE013C2B742}" dt="2023-03-16T17:01:10.431" v="6106" actId="20577"/>
          <ac:spMkLst>
            <pc:docMk/>
            <pc:sldMk cId="2071826972" sldId="277"/>
            <ac:spMk id="2" creationId="{E8200BF7-1209-42F3-E28D-FDFD9EE32F5E}"/>
          </ac:spMkLst>
        </pc:spChg>
        <pc:spChg chg="add mod">
          <ac:chgData name="Joshua Ian Magsaysay Ira" userId="ae85dedc-e24a-4b1d-9565-1b5715075264" providerId="ADAL" clId="{90F5367C-1827-4EC6-AE9E-8BE013C2B742}" dt="2023-03-16T09:22:40.722" v="3050" actId="1076"/>
          <ac:spMkLst>
            <pc:docMk/>
            <pc:sldMk cId="2071826972" sldId="277"/>
            <ac:spMk id="43" creationId="{B676F943-D04A-8F3C-EEE6-34D1EEBE31E3}"/>
          </ac:spMkLst>
        </pc:spChg>
        <pc:spChg chg="add mod">
          <ac:chgData name="Joshua Ian Magsaysay Ira" userId="ae85dedc-e24a-4b1d-9565-1b5715075264" providerId="ADAL" clId="{90F5367C-1827-4EC6-AE9E-8BE013C2B742}" dt="2023-03-16T09:22:34.887" v="3048" actId="14100"/>
          <ac:spMkLst>
            <pc:docMk/>
            <pc:sldMk cId="2071826972" sldId="277"/>
            <ac:spMk id="44" creationId="{ECA83686-0ECC-748F-BBA6-D7410DE1C863}"/>
          </ac:spMkLst>
        </pc:spChg>
        <pc:spChg chg="add mod">
          <ac:chgData name="Joshua Ian Magsaysay Ira" userId="ae85dedc-e24a-4b1d-9565-1b5715075264" providerId="ADAL" clId="{90F5367C-1827-4EC6-AE9E-8BE013C2B742}" dt="2023-03-16T09:24:22.619" v="3158" actId="20577"/>
          <ac:spMkLst>
            <pc:docMk/>
            <pc:sldMk cId="2071826972" sldId="277"/>
            <ac:spMk id="53" creationId="{7EB9C6C8-F18D-F3AE-74DB-FF12BA3ED6B9}"/>
          </ac:spMkLst>
        </pc:spChg>
        <pc:picChg chg="mod ord">
          <ac:chgData name="Joshua Ian Magsaysay Ira" userId="ae85dedc-e24a-4b1d-9565-1b5715075264" providerId="ADAL" clId="{90F5367C-1827-4EC6-AE9E-8BE013C2B742}" dt="2023-03-16T09:26:03.724" v="3168" actId="1076"/>
          <ac:picMkLst>
            <pc:docMk/>
            <pc:sldMk cId="2071826972" sldId="277"/>
            <ac:picMk id="4" creationId="{FB9C892F-589A-28CF-CA4E-348355F5E680}"/>
          </ac:picMkLst>
        </pc:picChg>
        <pc:picChg chg="add mod ord">
          <ac:chgData name="Joshua Ian Magsaysay Ira" userId="ae85dedc-e24a-4b1d-9565-1b5715075264" providerId="ADAL" clId="{90F5367C-1827-4EC6-AE9E-8BE013C2B742}" dt="2023-03-16T09:26:11.694" v="3171" actId="1076"/>
          <ac:picMkLst>
            <pc:docMk/>
            <pc:sldMk cId="2071826972" sldId="277"/>
            <ac:picMk id="6" creationId="{BF859A70-F24C-566C-A324-D67D6090E290}"/>
          </ac:picMkLst>
        </pc:picChg>
        <pc:picChg chg="add mod">
          <ac:chgData name="Joshua Ian Magsaysay Ira" userId="ae85dedc-e24a-4b1d-9565-1b5715075264" providerId="ADAL" clId="{90F5367C-1827-4EC6-AE9E-8BE013C2B742}" dt="2023-03-16T08:34:26.801" v="2928" actId="14100"/>
          <ac:picMkLst>
            <pc:docMk/>
            <pc:sldMk cId="2071826972" sldId="277"/>
            <ac:picMk id="8" creationId="{8D056C9E-6909-D3AC-8A48-A5F9C778315C}"/>
          </ac:picMkLst>
        </pc:picChg>
        <pc:picChg chg="add mod">
          <ac:chgData name="Joshua Ian Magsaysay Ira" userId="ae85dedc-e24a-4b1d-9565-1b5715075264" providerId="ADAL" clId="{90F5367C-1827-4EC6-AE9E-8BE013C2B742}" dt="2023-03-16T09:15:38.877" v="2957" actId="1076"/>
          <ac:picMkLst>
            <pc:docMk/>
            <pc:sldMk cId="2071826972" sldId="277"/>
            <ac:picMk id="10" creationId="{57DCAE5C-8829-20C0-00F6-ADE080194B1C}"/>
          </ac:picMkLst>
        </pc:picChg>
        <pc:cxnChg chg="add del mod">
          <ac:chgData name="Joshua Ian Magsaysay Ira" userId="ae85dedc-e24a-4b1d-9565-1b5715075264" providerId="ADAL" clId="{90F5367C-1827-4EC6-AE9E-8BE013C2B742}" dt="2023-03-16T09:19:37.796" v="3012" actId="11529"/>
          <ac:cxnSpMkLst>
            <pc:docMk/>
            <pc:sldMk cId="2071826972" sldId="277"/>
            <ac:cxnSpMk id="12" creationId="{E543D274-FD8C-A5ED-6C83-6065850D4DFF}"/>
          </ac:cxnSpMkLst>
        </pc:cxnChg>
        <pc:cxnChg chg="add del mod">
          <ac:chgData name="Joshua Ian Magsaysay Ira" userId="ae85dedc-e24a-4b1d-9565-1b5715075264" providerId="ADAL" clId="{90F5367C-1827-4EC6-AE9E-8BE013C2B742}" dt="2023-03-16T09:19:32.593" v="3001"/>
          <ac:cxnSpMkLst>
            <pc:docMk/>
            <pc:sldMk cId="2071826972" sldId="277"/>
            <ac:cxnSpMk id="17" creationId="{AB42D193-A630-6029-211A-BD65C828C296}"/>
          </ac:cxnSpMkLst>
        </pc:cxnChg>
        <pc:cxnChg chg="add del mod">
          <ac:chgData name="Joshua Ian Magsaysay Ira" userId="ae85dedc-e24a-4b1d-9565-1b5715075264" providerId="ADAL" clId="{90F5367C-1827-4EC6-AE9E-8BE013C2B742}" dt="2023-03-16T09:19:31.923" v="2999"/>
          <ac:cxnSpMkLst>
            <pc:docMk/>
            <pc:sldMk cId="2071826972" sldId="277"/>
            <ac:cxnSpMk id="18" creationId="{132A4BF2-73FE-8E1B-B936-31DB12FE247B}"/>
          </ac:cxnSpMkLst>
        </pc:cxnChg>
        <pc:cxnChg chg="add del mod">
          <ac:chgData name="Joshua Ian Magsaysay Ira" userId="ae85dedc-e24a-4b1d-9565-1b5715075264" providerId="ADAL" clId="{90F5367C-1827-4EC6-AE9E-8BE013C2B742}" dt="2023-03-16T09:19:31.155" v="2997"/>
          <ac:cxnSpMkLst>
            <pc:docMk/>
            <pc:sldMk cId="2071826972" sldId="277"/>
            <ac:cxnSpMk id="19" creationId="{E86BB67C-06E3-D552-DA10-E14C5E8D40BD}"/>
          </ac:cxnSpMkLst>
        </pc:cxnChg>
        <pc:cxnChg chg="add mod">
          <ac:chgData name="Joshua Ian Magsaysay Ira" userId="ae85dedc-e24a-4b1d-9565-1b5715075264" providerId="ADAL" clId="{90F5367C-1827-4EC6-AE9E-8BE013C2B742}" dt="2023-03-16T09:21:02.395" v="3033" actId="14100"/>
          <ac:cxnSpMkLst>
            <pc:docMk/>
            <pc:sldMk cId="2071826972" sldId="277"/>
            <ac:cxnSpMk id="24" creationId="{915B1CFB-0F6B-2010-69B8-7243A6601827}"/>
          </ac:cxnSpMkLst>
        </pc:cxnChg>
        <pc:cxnChg chg="add mod">
          <ac:chgData name="Joshua Ian Magsaysay Ira" userId="ae85dedc-e24a-4b1d-9565-1b5715075264" providerId="ADAL" clId="{90F5367C-1827-4EC6-AE9E-8BE013C2B742}" dt="2023-03-16T09:20:59.299" v="3032" actId="14100"/>
          <ac:cxnSpMkLst>
            <pc:docMk/>
            <pc:sldMk cId="2071826972" sldId="277"/>
            <ac:cxnSpMk id="27" creationId="{A8E75ACD-8747-D6C9-D46E-B02C89AA9757}"/>
          </ac:cxnSpMkLst>
        </pc:cxnChg>
        <pc:cxnChg chg="add mod">
          <ac:chgData name="Joshua Ian Magsaysay Ira" userId="ae85dedc-e24a-4b1d-9565-1b5715075264" providerId="ADAL" clId="{90F5367C-1827-4EC6-AE9E-8BE013C2B742}" dt="2023-03-16T09:21:48.133" v="3039" actId="14100"/>
          <ac:cxnSpMkLst>
            <pc:docMk/>
            <pc:sldMk cId="2071826972" sldId="277"/>
            <ac:cxnSpMk id="28" creationId="{D70ABAB2-3AE0-4AC4-BE47-ECEE7A9D80F4}"/>
          </ac:cxnSpMkLst>
        </pc:cxnChg>
        <pc:cxnChg chg="add mod">
          <ac:chgData name="Joshua Ian Magsaysay Ira" userId="ae85dedc-e24a-4b1d-9565-1b5715075264" providerId="ADAL" clId="{90F5367C-1827-4EC6-AE9E-8BE013C2B742}" dt="2023-03-16T09:21:27.963" v="3037" actId="14100"/>
          <ac:cxnSpMkLst>
            <pc:docMk/>
            <pc:sldMk cId="2071826972" sldId="277"/>
            <ac:cxnSpMk id="30" creationId="{6E5F78F0-2960-6D30-004B-22DFE92B4AEB}"/>
          </ac:cxnSpMkLst>
        </pc:cxnChg>
        <pc:cxnChg chg="add del mod">
          <ac:chgData name="Joshua Ian Magsaysay Ira" userId="ae85dedc-e24a-4b1d-9565-1b5715075264" providerId="ADAL" clId="{90F5367C-1827-4EC6-AE9E-8BE013C2B742}" dt="2023-03-16T09:20:55.437" v="3031" actId="478"/>
          <ac:cxnSpMkLst>
            <pc:docMk/>
            <pc:sldMk cId="2071826972" sldId="277"/>
            <ac:cxnSpMk id="33" creationId="{2A9D866F-C663-F984-2AA0-F47C6D9984F4}"/>
          </ac:cxnSpMkLst>
        </pc:cxnChg>
        <pc:cxnChg chg="add mod">
          <ac:chgData name="Joshua Ian Magsaysay Ira" userId="ae85dedc-e24a-4b1d-9565-1b5715075264" providerId="ADAL" clId="{90F5367C-1827-4EC6-AE9E-8BE013C2B742}" dt="2023-03-16T09:21:15.837" v="3035" actId="13822"/>
          <ac:cxnSpMkLst>
            <pc:docMk/>
            <pc:sldMk cId="2071826972" sldId="277"/>
            <ac:cxnSpMk id="38" creationId="{2E8EA1E6-CC85-203F-C1F5-D8B52D76323B}"/>
          </ac:cxnSpMkLst>
        </pc:cxnChg>
        <pc:cxnChg chg="add mod">
          <ac:chgData name="Joshua Ian Magsaysay Ira" userId="ae85dedc-e24a-4b1d-9565-1b5715075264" providerId="ADAL" clId="{90F5367C-1827-4EC6-AE9E-8BE013C2B742}" dt="2023-03-16T09:21:52.737" v="3041" actId="1076"/>
          <ac:cxnSpMkLst>
            <pc:docMk/>
            <pc:sldMk cId="2071826972" sldId="277"/>
            <ac:cxnSpMk id="42" creationId="{DA6D7FD0-AB61-603C-48FC-1E39CEFFBDC0}"/>
          </ac:cxnSpMkLst>
        </pc:cxnChg>
        <pc:cxnChg chg="add mod">
          <ac:chgData name="Joshua Ian Magsaysay Ira" userId="ae85dedc-e24a-4b1d-9565-1b5715075264" providerId="ADAL" clId="{90F5367C-1827-4EC6-AE9E-8BE013C2B742}" dt="2023-03-16T09:23:05.626" v="3054" actId="1076"/>
          <ac:cxnSpMkLst>
            <pc:docMk/>
            <pc:sldMk cId="2071826972" sldId="277"/>
            <ac:cxnSpMk id="46" creationId="{F1FC3A91-D0FD-32AE-508B-2BA2374F56DC}"/>
          </ac:cxnSpMkLst>
        </pc:cxnChg>
        <pc:cxnChg chg="add mod">
          <ac:chgData name="Joshua Ian Magsaysay Ira" userId="ae85dedc-e24a-4b1d-9565-1b5715075264" providerId="ADAL" clId="{90F5367C-1827-4EC6-AE9E-8BE013C2B742}" dt="2023-03-16T09:23:22.275" v="3060" actId="14100"/>
          <ac:cxnSpMkLst>
            <pc:docMk/>
            <pc:sldMk cId="2071826972" sldId="277"/>
            <ac:cxnSpMk id="48" creationId="{562003E0-AA39-3AA4-18C4-4527E8A2DBA1}"/>
          </ac:cxnSpMkLst>
        </pc:cxnChg>
        <pc:cxnChg chg="add del">
          <ac:chgData name="Joshua Ian Magsaysay Ira" userId="ae85dedc-e24a-4b1d-9565-1b5715075264" providerId="ADAL" clId="{90F5367C-1827-4EC6-AE9E-8BE013C2B742}" dt="2023-03-16T09:23:17.392" v="3057" actId="11529"/>
          <ac:cxnSpMkLst>
            <pc:docMk/>
            <pc:sldMk cId="2071826972" sldId="277"/>
            <ac:cxnSpMk id="50" creationId="{A0200138-5287-92EB-0C79-C4222A052242}"/>
          </ac:cxnSpMkLst>
        </pc:cxnChg>
        <pc:cxnChg chg="add mod">
          <ac:chgData name="Joshua Ian Magsaysay Ira" userId="ae85dedc-e24a-4b1d-9565-1b5715075264" providerId="ADAL" clId="{90F5367C-1827-4EC6-AE9E-8BE013C2B742}" dt="2023-03-16T09:24:58.855" v="3161" actId="14100"/>
          <ac:cxnSpMkLst>
            <pc:docMk/>
            <pc:sldMk cId="2071826972" sldId="277"/>
            <ac:cxnSpMk id="54" creationId="{AED35731-22C0-AFC9-6102-9A079AEA285F}"/>
          </ac:cxnSpMkLst>
        </pc:cxnChg>
      </pc:sldChg>
      <pc:sldChg chg="addSp delSp modSp del mod setBg modClrScheme chgLayout">
        <pc:chgData name="Joshua Ian Magsaysay Ira" userId="ae85dedc-e24a-4b1d-9565-1b5715075264" providerId="ADAL" clId="{90F5367C-1827-4EC6-AE9E-8BE013C2B742}" dt="2023-03-15T23:57:36.931" v="844" actId="47"/>
        <pc:sldMkLst>
          <pc:docMk/>
          <pc:sldMk cId="2660246015" sldId="278"/>
        </pc:sldMkLst>
        <pc:spChg chg="mod ord">
          <ac:chgData name="Joshua Ian Magsaysay Ira" userId="ae85dedc-e24a-4b1d-9565-1b5715075264" providerId="ADAL" clId="{90F5367C-1827-4EC6-AE9E-8BE013C2B742}" dt="2023-03-15T23:43:20.621" v="255" actId="1076"/>
          <ac:spMkLst>
            <pc:docMk/>
            <pc:sldMk cId="2660246015" sldId="278"/>
            <ac:spMk id="2" creationId="{5EA2ED29-F13B-31CE-42C9-010B88FA57E8}"/>
          </ac:spMkLst>
        </pc:spChg>
        <pc:spChg chg="mod ord">
          <ac:chgData name="Joshua Ian Magsaysay Ira" userId="ae85dedc-e24a-4b1d-9565-1b5715075264" providerId="ADAL" clId="{90F5367C-1827-4EC6-AE9E-8BE013C2B742}" dt="2023-03-15T23:42:14.080" v="241" actId="21"/>
          <ac:spMkLst>
            <pc:docMk/>
            <pc:sldMk cId="2660246015" sldId="278"/>
            <ac:spMk id="3" creationId="{9E49D11D-8131-9C3B-3FD4-9B786300CB04}"/>
          </ac:spMkLst>
        </pc:spChg>
        <pc:spChg chg="add del mod ord">
          <ac:chgData name="Joshua Ian Magsaysay Ira" userId="ae85dedc-e24a-4b1d-9565-1b5715075264" providerId="ADAL" clId="{90F5367C-1827-4EC6-AE9E-8BE013C2B742}" dt="2023-03-15T23:40:26.651" v="159" actId="21"/>
          <ac:spMkLst>
            <pc:docMk/>
            <pc:sldMk cId="2660246015" sldId="278"/>
            <ac:spMk id="4" creationId="{02C1B539-BFD6-E645-45D6-AAE192F0CCC2}"/>
          </ac:spMkLst>
        </pc:spChg>
        <pc:spChg chg="add del mod">
          <ac:chgData name="Joshua Ian Magsaysay Ira" userId="ae85dedc-e24a-4b1d-9565-1b5715075264" providerId="ADAL" clId="{90F5367C-1827-4EC6-AE9E-8BE013C2B742}" dt="2023-03-15T23:40:31.025" v="160" actId="700"/>
          <ac:spMkLst>
            <pc:docMk/>
            <pc:sldMk cId="2660246015" sldId="278"/>
            <ac:spMk id="6" creationId="{0053C330-B3E7-5CE6-E21D-ABB515B82FD3}"/>
          </ac:spMkLst>
        </pc:spChg>
        <pc:spChg chg="add del mod">
          <ac:chgData name="Joshua Ian Magsaysay Ira" userId="ae85dedc-e24a-4b1d-9565-1b5715075264" providerId="ADAL" clId="{90F5367C-1827-4EC6-AE9E-8BE013C2B742}" dt="2023-03-15T23:41:17.859" v="228"/>
          <ac:spMkLst>
            <pc:docMk/>
            <pc:sldMk cId="2660246015" sldId="278"/>
            <ac:spMk id="7" creationId="{2C861260-E678-B681-FC2A-D9C3FE8E8D79}"/>
          </ac:spMkLst>
        </pc:spChg>
        <pc:spChg chg="add mod">
          <ac:chgData name="Joshua Ian Magsaysay Ira" userId="ae85dedc-e24a-4b1d-9565-1b5715075264" providerId="ADAL" clId="{90F5367C-1827-4EC6-AE9E-8BE013C2B742}" dt="2023-03-15T23:42:22.366" v="247" actId="113"/>
          <ac:spMkLst>
            <pc:docMk/>
            <pc:sldMk cId="2660246015" sldId="278"/>
            <ac:spMk id="8" creationId="{BA609169-459E-AEAB-FB9D-F3F709E165A9}"/>
          </ac:spMkLst>
        </pc:spChg>
        <pc:spChg chg="add">
          <ac:chgData name="Joshua Ian Magsaysay Ira" userId="ae85dedc-e24a-4b1d-9565-1b5715075264" providerId="ADAL" clId="{90F5367C-1827-4EC6-AE9E-8BE013C2B742}" dt="2023-03-15T23:41:32.303" v="234" actId="26606"/>
          <ac:spMkLst>
            <pc:docMk/>
            <pc:sldMk cId="2660246015" sldId="278"/>
            <ac:spMk id="13" creationId="{4C608BEB-860E-4094-8511-78603564A75E}"/>
          </ac:spMkLst>
        </pc:spChg>
        <pc:cxnChg chg="add">
          <ac:chgData name="Joshua Ian Magsaysay Ira" userId="ae85dedc-e24a-4b1d-9565-1b5715075264" providerId="ADAL" clId="{90F5367C-1827-4EC6-AE9E-8BE013C2B742}" dt="2023-03-15T23:41:32.303" v="234" actId="26606"/>
          <ac:cxnSpMkLst>
            <pc:docMk/>
            <pc:sldMk cId="2660246015" sldId="278"/>
            <ac:cxnSpMk id="15" creationId="{1F16A8D4-FE87-4604-88B2-394B5D1EB437}"/>
          </ac:cxnSpMkLst>
        </pc:cxnChg>
      </pc:sldChg>
      <pc:sldChg chg="del">
        <pc:chgData name="Joshua Ian Magsaysay Ira" userId="ae85dedc-e24a-4b1d-9565-1b5715075264" providerId="ADAL" clId="{90F5367C-1827-4EC6-AE9E-8BE013C2B742}" dt="2023-03-15T23:43:36.083" v="289" actId="47"/>
        <pc:sldMkLst>
          <pc:docMk/>
          <pc:sldMk cId="96743869" sldId="279"/>
        </pc:sldMkLst>
      </pc:sldChg>
      <pc:sldChg chg="addSp delSp modSp new mod setBg modClrScheme modAnim delDesignElem chgLayout">
        <pc:chgData name="Joshua Ian Magsaysay Ira" userId="ae85dedc-e24a-4b1d-9565-1b5715075264" providerId="ADAL" clId="{90F5367C-1827-4EC6-AE9E-8BE013C2B742}" dt="2023-03-16T16:46:09.366" v="6091" actId="166"/>
        <pc:sldMkLst>
          <pc:docMk/>
          <pc:sldMk cId="4252374518" sldId="280"/>
        </pc:sldMkLst>
        <pc:spChg chg="del mod">
          <ac:chgData name="Joshua Ian Magsaysay Ira" userId="ae85dedc-e24a-4b1d-9565-1b5715075264" providerId="ADAL" clId="{90F5367C-1827-4EC6-AE9E-8BE013C2B742}" dt="2023-03-15T23:09:11.550" v="57" actId="478"/>
          <ac:spMkLst>
            <pc:docMk/>
            <pc:sldMk cId="4252374518" sldId="280"/>
            <ac:spMk id="2" creationId="{72FD9713-D789-473A-AC02-4C5BADC5A5C9}"/>
          </ac:spMkLst>
        </pc:spChg>
        <pc:spChg chg="del">
          <ac:chgData name="Joshua Ian Magsaysay Ira" userId="ae85dedc-e24a-4b1d-9565-1b5715075264" providerId="ADAL" clId="{90F5367C-1827-4EC6-AE9E-8BE013C2B742}" dt="2023-03-15T23:08:06.464" v="52"/>
          <ac:spMkLst>
            <pc:docMk/>
            <pc:sldMk cId="4252374518" sldId="280"/>
            <ac:spMk id="3" creationId="{BC9892CE-CE06-40A1-BD4D-1F196801DA4E}"/>
          </ac:spMkLst>
        </pc:spChg>
        <pc:spChg chg="add del mod">
          <ac:chgData name="Joshua Ian Magsaysay Ira" userId="ae85dedc-e24a-4b1d-9565-1b5715075264" providerId="ADAL" clId="{90F5367C-1827-4EC6-AE9E-8BE013C2B742}" dt="2023-03-15T23:09:14.623" v="59" actId="478"/>
          <ac:spMkLst>
            <pc:docMk/>
            <pc:sldMk cId="4252374518" sldId="280"/>
            <ac:spMk id="6" creationId="{D2928A09-827F-CA64-F778-51C6540371B8}"/>
          </ac:spMkLst>
        </pc:spChg>
        <pc:spChg chg="add mod ord">
          <ac:chgData name="Joshua Ian Magsaysay Ira" userId="ae85dedc-e24a-4b1d-9565-1b5715075264" providerId="ADAL" clId="{90F5367C-1827-4EC6-AE9E-8BE013C2B742}" dt="2023-03-16T00:17:35.022" v="1881" actId="1076"/>
          <ac:spMkLst>
            <pc:docMk/>
            <pc:sldMk cId="4252374518" sldId="280"/>
            <ac:spMk id="7" creationId="{9EB3A1E3-F43F-1565-684A-524BE7DFE53B}"/>
          </ac:spMkLst>
        </pc:spChg>
        <pc:spChg chg="add del">
          <ac:chgData name="Joshua Ian Magsaysay Ira" userId="ae85dedc-e24a-4b1d-9565-1b5715075264" providerId="ADAL" clId="{90F5367C-1827-4EC6-AE9E-8BE013C2B742}" dt="2023-03-16T00:17:06.075" v="1853" actId="700"/>
          <ac:spMkLst>
            <pc:docMk/>
            <pc:sldMk cId="4252374518" sldId="280"/>
            <ac:spMk id="9" creationId="{32BC26D8-82FB-445E-AA49-62A77D7C1EE0}"/>
          </ac:spMkLst>
        </pc:spChg>
        <pc:spChg chg="add del">
          <ac:chgData name="Joshua Ian Magsaysay Ira" userId="ae85dedc-e24a-4b1d-9565-1b5715075264" providerId="ADAL" clId="{90F5367C-1827-4EC6-AE9E-8BE013C2B742}" dt="2023-03-16T00:17:06.075" v="1853" actId="700"/>
          <ac:spMkLst>
            <pc:docMk/>
            <pc:sldMk cId="4252374518" sldId="280"/>
            <ac:spMk id="11" creationId="{CB44330D-EA18-4254-AA95-EB49948539B8}"/>
          </ac:spMkLst>
        </pc:spChg>
        <pc:picChg chg="add mod ord">
          <ac:chgData name="Joshua Ian Magsaysay Ira" userId="ae85dedc-e24a-4b1d-9565-1b5715075264" providerId="ADAL" clId="{90F5367C-1827-4EC6-AE9E-8BE013C2B742}" dt="2023-03-16T16:46:09.366" v="6091" actId="166"/>
          <ac:picMkLst>
            <pc:docMk/>
            <pc:sldMk cId="4252374518" sldId="280"/>
            <ac:picMk id="4" creationId="{5D79017D-C5F3-8DD1-F984-B1BBE957EC27}"/>
          </ac:picMkLst>
        </pc:picChg>
        <pc:picChg chg="add mod">
          <ac:chgData name="Joshua Ian Magsaysay Ira" userId="ae85dedc-e24a-4b1d-9565-1b5715075264" providerId="ADAL" clId="{90F5367C-1827-4EC6-AE9E-8BE013C2B742}" dt="2023-03-16T08:12:43.268" v="2912" actId="1076"/>
          <ac:picMkLst>
            <pc:docMk/>
            <pc:sldMk cId="4252374518" sldId="280"/>
            <ac:picMk id="10" creationId="{CF15469F-2571-91AC-BAFD-0EB02EE6AD90}"/>
          </ac:picMkLst>
        </pc:picChg>
      </pc:sldChg>
      <pc:sldChg chg="addSp modSp new mod setBg">
        <pc:chgData name="Joshua Ian Magsaysay Ira" userId="ae85dedc-e24a-4b1d-9565-1b5715075264" providerId="ADAL" clId="{90F5367C-1827-4EC6-AE9E-8BE013C2B742}" dt="2023-03-16T15:55:50.753" v="5891" actId="20577"/>
        <pc:sldMkLst>
          <pc:docMk/>
          <pc:sldMk cId="616356768" sldId="281"/>
        </pc:sldMkLst>
        <pc:spChg chg="mod">
          <ac:chgData name="Joshua Ian Magsaysay Ira" userId="ae85dedc-e24a-4b1d-9565-1b5715075264" providerId="ADAL" clId="{90F5367C-1827-4EC6-AE9E-8BE013C2B742}" dt="2023-03-16T00:30:14.333" v="2471" actId="122"/>
          <ac:spMkLst>
            <pc:docMk/>
            <pc:sldMk cId="616356768" sldId="281"/>
            <ac:spMk id="2" creationId="{96A8314C-133D-73B3-5781-5CD41AE61B1B}"/>
          </ac:spMkLst>
        </pc:spChg>
        <pc:spChg chg="mod">
          <ac:chgData name="Joshua Ian Magsaysay Ira" userId="ae85dedc-e24a-4b1d-9565-1b5715075264" providerId="ADAL" clId="{90F5367C-1827-4EC6-AE9E-8BE013C2B742}" dt="2023-03-16T15:55:50.753" v="5891" actId="20577"/>
          <ac:spMkLst>
            <pc:docMk/>
            <pc:sldMk cId="616356768" sldId="281"/>
            <ac:spMk id="3" creationId="{FFB211AA-AFB3-CB9A-BC8A-8B2257E5E31A}"/>
          </ac:spMkLst>
        </pc:spChg>
        <pc:spChg chg="add">
          <ac:chgData name="Joshua Ian Magsaysay Ira" userId="ae85dedc-e24a-4b1d-9565-1b5715075264" providerId="ADAL" clId="{90F5367C-1827-4EC6-AE9E-8BE013C2B742}" dt="2023-03-16T00:29:59.952" v="2467" actId="26606"/>
          <ac:spMkLst>
            <pc:docMk/>
            <pc:sldMk cId="616356768" sldId="281"/>
            <ac:spMk id="8" creationId="{AF995063-C99E-4035-9D65-4CB27810F9BE}"/>
          </ac:spMkLst>
        </pc:spChg>
        <pc:grpChg chg="add">
          <ac:chgData name="Joshua Ian Magsaysay Ira" userId="ae85dedc-e24a-4b1d-9565-1b5715075264" providerId="ADAL" clId="{90F5367C-1827-4EC6-AE9E-8BE013C2B742}" dt="2023-03-16T00:29:59.952" v="2467" actId="26606"/>
          <ac:grpSpMkLst>
            <pc:docMk/>
            <pc:sldMk cId="616356768" sldId="281"/>
            <ac:grpSpMk id="10" creationId="{ED632E6E-09F6-4CB8-8438-22C1233D8E41}"/>
          </ac:grpSpMkLst>
        </pc:grpChg>
      </pc:sldChg>
      <pc:sldChg chg="addSp delSp add del mod setBg">
        <pc:chgData name="Joshua Ian Magsaysay Ira" userId="ae85dedc-e24a-4b1d-9565-1b5715075264" providerId="ADAL" clId="{90F5367C-1827-4EC6-AE9E-8BE013C2B742}" dt="2023-03-16T00:03:43.199" v="899" actId="47"/>
        <pc:sldMkLst>
          <pc:docMk/>
          <pc:sldMk cId="756859858" sldId="282"/>
        </pc:sldMkLst>
        <pc:grpChg chg="add del">
          <ac:chgData name="Joshua Ian Magsaysay Ira" userId="ae85dedc-e24a-4b1d-9565-1b5715075264" providerId="ADAL" clId="{90F5367C-1827-4EC6-AE9E-8BE013C2B742}" dt="2023-03-16T00:03:30.689" v="885" actId="21"/>
          <ac:grpSpMkLst>
            <pc:docMk/>
            <pc:sldMk cId="756859858" sldId="282"/>
            <ac:grpSpMk id="165" creationId="{00000000-0000-0000-0000-000000000000}"/>
          </ac:grpSpMkLst>
        </pc:grpChg>
      </pc:sldChg>
      <pc:sldChg chg="new del">
        <pc:chgData name="Joshua Ian Magsaysay Ira" userId="ae85dedc-e24a-4b1d-9565-1b5715075264" providerId="ADAL" clId="{90F5367C-1827-4EC6-AE9E-8BE013C2B742}" dt="2023-03-16T06:26:00.485" v="2863" actId="47"/>
        <pc:sldMkLst>
          <pc:docMk/>
          <pc:sldMk cId="1628235454" sldId="283"/>
        </pc:sldMkLst>
      </pc:sldChg>
      <pc:sldChg chg="addSp delSp modSp new mod setBg">
        <pc:chgData name="Joshua Ian Magsaysay Ira" userId="ae85dedc-e24a-4b1d-9565-1b5715075264" providerId="ADAL" clId="{90F5367C-1827-4EC6-AE9E-8BE013C2B742}" dt="2023-03-16T16:35:21.597" v="6081" actId="26606"/>
        <pc:sldMkLst>
          <pc:docMk/>
          <pc:sldMk cId="3206061273" sldId="283"/>
        </pc:sldMkLst>
        <pc:spChg chg="mod">
          <ac:chgData name="Joshua Ian Magsaysay Ira" userId="ae85dedc-e24a-4b1d-9565-1b5715075264" providerId="ADAL" clId="{90F5367C-1827-4EC6-AE9E-8BE013C2B742}" dt="2023-03-16T16:35:21.597" v="6081" actId="26606"/>
          <ac:spMkLst>
            <pc:docMk/>
            <pc:sldMk cId="3206061273" sldId="283"/>
            <ac:spMk id="2" creationId="{26F11FB1-AEA4-415D-92FF-79ED54F3FA56}"/>
          </ac:spMkLst>
        </pc:spChg>
        <pc:spChg chg="del">
          <ac:chgData name="Joshua Ian Magsaysay Ira" userId="ae85dedc-e24a-4b1d-9565-1b5715075264" providerId="ADAL" clId="{90F5367C-1827-4EC6-AE9E-8BE013C2B742}" dt="2023-03-16T16:34:50.991" v="6072" actId="478"/>
          <ac:spMkLst>
            <pc:docMk/>
            <pc:sldMk cId="3206061273" sldId="283"/>
            <ac:spMk id="3" creationId="{3628D3CE-3959-E71D-3301-1B15BFEBF489}"/>
          </ac:spMkLst>
        </pc:spChg>
        <pc:spChg chg="mod">
          <ac:chgData name="Joshua Ian Magsaysay Ira" userId="ae85dedc-e24a-4b1d-9565-1b5715075264" providerId="ADAL" clId="{90F5367C-1827-4EC6-AE9E-8BE013C2B742}" dt="2023-03-16T16:34:44.437" v="6071"/>
          <ac:spMkLst>
            <pc:docMk/>
            <pc:sldMk cId="3206061273" sldId="283"/>
            <ac:spMk id="5" creationId="{CFA8681E-5DD0-0FB0-C92F-4A33A4243988}"/>
          </ac:spMkLst>
        </pc:spChg>
        <pc:spChg chg="mod">
          <ac:chgData name="Joshua Ian Magsaysay Ira" userId="ae85dedc-e24a-4b1d-9565-1b5715075264" providerId="ADAL" clId="{90F5367C-1827-4EC6-AE9E-8BE013C2B742}" dt="2023-03-16T16:34:44.437" v="6071"/>
          <ac:spMkLst>
            <pc:docMk/>
            <pc:sldMk cId="3206061273" sldId="283"/>
            <ac:spMk id="6" creationId="{6D266AF5-1DCD-1A42-CEA8-D8C7603A9950}"/>
          </ac:spMkLst>
        </pc:spChg>
        <pc:spChg chg="mod">
          <ac:chgData name="Joshua Ian Magsaysay Ira" userId="ae85dedc-e24a-4b1d-9565-1b5715075264" providerId="ADAL" clId="{90F5367C-1827-4EC6-AE9E-8BE013C2B742}" dt="2023-03-16T16:34:44.437" v="6071"/>
          <ac:spMkLst>
            <pc:docMk/>
            <pc:sldMk cId="3206061273" sldId="283"/>
            <ac:spMk id="7" creationId="{CE264F28-E4E5-D58C-34BB-7E83F2BA5694}"/>
          </ac:spMkLst>
        </pc:spChg>
        <pc:spChg chg="mod">
          <ac:chgData name="Joshua Ian Magsaysay Ira" userId="ae85dedc-e24a-4b1d-9565-1b5715075264" providerId="ADAL" clId="{90F5367C-1827-4EC6-AE9E-8BE013C2B742}" dt="2023-03-16T16:34:44.437" v="6071"/>
          <ac:spMkLst>
            <pc:docMk/>
            <pc:sldMk cId="3206061273" sldId="283"/>
            <ac:spMk id="8" creationId="{FB952CA4-EE6B-F05C-1E3D-DBE576B36FD5}"/>
          </ac:spMkLst>
        </pc:spChg>
        <pc:spChg chg="mod">
          <ac:chgData name="Joshua Ian Magsaysay Ira" userId="ae85dedc-e24a-4b1d-9565-1b5715075264" providerId="ADAL" clId="{90F5367C-1827-4EC6-AE9E-8BE013C2B742}" dt="2023-03-16T16:34:44.437" v="6071"/>
          <ac:spMkLst>
            <pc:docMk/>
            <pc:sldMk cId="3206061273" sldId="283"/>
            <ac:spMk id="9" creationId="{9BC49A60-E8C7-6D27-1599-ABD138264A24}"/>
          </ac:spMkLst>
        </pc:spChg>
        <pc:spChg chg="mod">
          <ac:chgData name="Joshua Ian Magsaysay Ira" userId="ae85dedc-e24a-4b1d-9565-1b5715075264" providerId="ADAL" clId="{90F5367C-1827-4EC6-AE9E-8BE013C2B742}" dt="2023-03-16T16:34:44.437" v="6071"/>
          <ac:spMkLst>
            <pc:docMk/>
            <pc:sldMk cId="3206061273" sldId="283"/>
            <ac:spMk id="10" creationId="{C312C237-FF28-54A8-C0BC-062635E5A42E}"/>
          </ac:spMkLst>
        </pc:spChg>
        <pc:spChg chg="mod">
          <ac:chgData name="Joshua Ian Magsaysay Ira" userId="ae85dedc-e24a-4b1d-9565-1b5715075264" providerId="ADAL" clId="{90F5367C-1827-4EC6-AE9E-8BE013C2B742}" dt="2023-03-16T16:34:44.437" v="6071"/>
          <ac:spMkLst>
            <pc:docMk/>
            <pc:sldMk cId="3206061273" sldId="283"/>
            <ac:spMk id="11" creationId="{66387814-3CD4-CB41-17BD-DE9A17F48817}"/>
          </ac:spMkLst>
        </pc:spChg>
        <pc:spChg chg="mod">
          <ac:chgData name="Joshua Ian Magsaysay Ira" userId="ae85dedc-e24a-4b1d-9565-1b5715075264" providerId="ADAL" clId="{90F5367C-1827-4EC6-AE9E-8BE013C2B742}" dt="2023-03-16T16:34:44.437" v="6071"/>
          <ac:spMkLst>
            <pc:docMk/>
            <pc:sldMk cId="3206061273" sldId="283"/>
            <ac:spMk id="12" creationId="{975E198D-47FF-D750-4080-32E3056B3C32}"/>
          </ac:spMkLst>
        </pc:spChg>
        <pc:spChg chg="mod">
          <ac:chgData name="Joshua Ian Magsaysay Ira" userId="ae85dedc-e24a-4b1d-9565-1b5715075264" providerId="ADAL" clId="{90F5367C-1827-4EC6-AE9E-8BE013C2B742}" dt="2023-03-16T16:34:44.437" v="6071"/>
          <ac:spMkLst>
            <pc:docMk/>
            <pc:sldMk cId="3206061273" sldId="283"/>
            <ac:spMk id="13" creationId="{3E4B4289-6ED3-7DCF-20A5-5CC98A5B00CC}"/>
          </ac:spMkLst>
        </pc:spChg>
        <pc:spChg chg="mod">
          <ac:chgData name="Joshua Ian Magsaysay Ira" userId="ae85dedc-e24a-4b1d-9565-1b5715075264" providerId="ADAL" clId="{90F5367C-1827-4EC6-AE9E-8BE013C2B742}" dt="2023-03-16T16:34:44.437" v="6071"/>
          <ac:spMkLst>
            <pc:docMk/>
            <pc:sldMk cId="3206061273" sldId="283"/>
            <ac:spMk id="14" creationId="{EDAF7BB2-2B18-7EF9-84D1-795CDA922586}"/>
          </ac:spMkLst>
        </pc:spChg>
        <pc:spChg chg="mod">
          <ac:chgData name="Joshua Ian Magsaysay Ira" userId="ae85dedc-e24a-4b1d-9565-1b5715075264" providerId="ADAL" clId="{90F5367C-1827-4EC6-AE9E-8BE013C2B742}" dt="2023-03-16T16:34:44.437" v="6071"/>
          <ac:spMkLst>
            <pc:docMk/>
            <pc:sldMk cId="3206061273" sldId="283"/>
            <ac:spMk id="15" creationId="{C7F4672F-0EE7-16E4-CA50-39DAFAE8D550}"/>
          </ac:spMkLst>
        </pc:spChg>
        <pc:spChg chg="mod">
          <ac:chgData name="Joshua Ian Magsaysay Ira" userId="ae85dedc-e24a-4b1d-9565-1b5715075264" providerId="ADAL" clId="{90F5367C-1827-4EC6-AE9E-8BE013C2B742}" dt="2023-03-16T16:34:44.437" v="6071"/>
          <ac:spMkLst>
            <pc:docMk/>
            <pc:sldMk cId="3206061273" sldId="283"/>
            <ac:spMk id="16" creationId="{E1C9A64B-9712-4299-47FA-A85F82D68978}"/>
          </ac:spMkLst>
        </pc:spChg>
        <pc:spChg chg="mod">
          <ac:chgData name="Joshua Ian Magsaysay Ira" userId="ae85dedc-e24a-4b1d-9565-1b5715075264" providerId="ADAL" clId="{90F5367C-1827-4EC6-AE9E-8BE013C2B742}" dt="2023-03-16T16:34:44.437" v="6071"/>
          <ac:spMkLst>
            <pc:docMk/>
            <pc:sldMk cId="3206061273" sldId="283"/>
            <ac:spMk id="17" creationId="{1118CED3-3AE2-2AAF-676C-1BB388FAB7C9}"/>
          </ac:spMkLst>
        </pc:spChg>
        <pc:spChg chg="mod">
          <ac:chgData name="Joshua Ian Magsaysay Ira" userId="ae85dedc-e24a-4b1d-9565-1b5715075264" providerId="ADAL" clId="{90F5367C-1827-4EC6-AE9E-8BE013C2B742}" dt="2023-03-16T16:34:44.437" v="6071"/>
          <ac:spMkLst>
            <pc:docMk/>
            <pc:sldMk cId="3206061273" sldId="283"/>
            <ac:spMk id="18" creationId="{06D881FD-1CD9-AFCE-1177-0620A49F592C}"/>
          </ac:spMkLst>
        </pc:spChg>
        <pc:spChg chg="mod">
          <ac:chgData name="Joshua Ian Magsaysay Ira" userId="ae85dedc-e24a-4b1d-9565-1b5715075264" providerId="ADAL" clId="{90F5367C-1827-4EC6-AE9E-8BE013C2B742}" dt="2023-03-16T16:34:44.437" v="6071"/>
          <ac:spMkLst>
            <pc:docMk/>
            <pc:sldMk cId="3206061273" sldId="283"/>
            <ac:spMk id="19" creationId="{1281DA09-5960-CA80-7142-AFFEFCA3220C}"/>
          </ac:spMkLst>
        </pc:spChg>
        <pc:spChg chg="mod">
          <ac:chgData name="Joshua Ian Magsaysay Ira" userId="ae85dedc-e24a-4b1d-9565-1b5715075264" providerId="ADAL" clId="{90F5367C-1827-4EC6-AE9E-8BE013C2B742}" dt="2023-03-16T16:34:44.437" v="6071"/>
          <ac:spMkLst>
            <pc:docMk/>
            <pc:sldMk cId="3206061273" sldId="283"/>
            <ac:spMk id="20" creationId="{8E136711-5E28-2A6E-F851-8A746C54779A}"/>
          </ac:spMkLst>
        </pc:spChg>
        <pc:spChg chg="mod">
          <ac:chgData name="Joshua Ian Magsaysay Ira" userId="ae85dedc-e24a-4b1d-9565-1b5715075264" providerId="ADAL" clId="{90F5367C-1827-4EC6-AE9E-8BE013C2B742}" dt="2023-03-16T16:34:44.437" v="6071"/>
          <ac:spMkLst>
            <pc:docMk/>
            <pc:sldMk cId="3206061273" sldId="283"/>
            <ac:spMk id="21" creationId="{7A4153EF-9B5E-18B8-3575-7433C721B940}"/>
          </ac:spMkLst>
        </pc:spChg>
        <pc:spChg chg="mod">
          <ac:chgData name="Joshua Ian Magsaysay Ira" userId="ae85dedc-e24a-4b1d-9565-1b5715075264" providerId="ADAL" clId="{90F5367C-1827-4EC6-AE9E-8BE013C2B742}" dt="2023-03-16T16:34:44.437" v="6071"/>
          <ac:spMkLst>
            <pc:docMk/>
            <pc:sldMk cId="3206061273" sldId="283"/>
            <ac:spMk id="22" creationId="{B8343831-F30A-1761-CC01-6DAAEAA369D8}"/>
          </ac:spMkLst>
        </pc:spChg>
        <pc:spChg chg="mod">
          <ac:chgData name="Joshua Ian Magsaysay Ira" userId="ae85dedc-e24a-4b1d-9565-1b5715075264" providerId="ADAL" clId="{90F5367C-1827-4EC6-AE9E-8BE013C2B742}" dt="2023-03-16T16:34:44.437" v="6071"/>
          <ac:spMkLst>
            <pc:docMk/>
            <pc:sldMk cId="3206061273" sldId="283"/>
            <ac:spMk id="23" creationId="{3ABACE3B-DA8F-F9F6-BBD9-9FE7F257CA48}"/>
          </ac:spMkLst>
        </pc:spChg>
        <pc:spChg chg="mod">
          <ac:chgData name="Joshua Ian Magsaysay Ira" userId="ae85dedc-e24a-4b1d-9565-1b5715075264" providerId="ADAL" clId="{90F5367C-1827-4EC6-AE9E-8BE013C2B742}" dt="2023-03-16T16:34:44.437" v="6071"/>
          <ac:spMkLst>
            <pc:docMk/>
            <pc:sldMk cId="3206061273" sldId="283"/>
            <ac:spMk id="24" creationId="{BFC6468A-9FE7-A234-E3DC-CFF90FA72471}"/>
          </ac:spMkLst>
        </pc:spChg>
        <pc:spChg chg="mod">
          <ac:chgData name="Joshua Ian Magsaysay Ira" userId="ae85dedc-e24a-4b1d-9565-1b5715075264" providerId="ADAL" clId="{90F5367C-1827-4EC6-AE9E-8BE013C2B742}" dt="2023-03-16T16:34:44.437" v="6071"/>
          <ac:spMkLst>
            <pc:docMk/>
            <pc:sldMk cId="3206061273" sldId="283"/>
            <ac:spMk id="25" creationId="{281D857C-F5EE-639D-CCAB-E9C747A3E6B3}"/>
          </ac:spMkLst>
        </pc:spChg>
        <pc:spChg chg="mod">
          <ac:chgData name="Joshua Ian Magsaysay Ira" userId="ae85dedc-e24a-4b1d-9565-1b5715075264" providerId="ADAL" clId="{90F5367C-1827-4EC6-AE9E-8BE013C2B742}" dt="2023-03-16T16:34:44.437" v="6071"/>
          <ac:spMkLst>
            <pc:docMk/>
            <pc:sldMk cId="3206061273" sldId="283"/>
            <ac:spMk id="26" creationId="{C2C257EE-BC1C-C3BA-5AB5-A17D186BC8F1}"/>
          </ac:spMkLst>
        </pc:spChg>
        <pc:spChg chg="add del">
          <ac:chgData name="Joshua Ian Magsaysay Ira" userId="ae85dedc-e24a-4b1d-9565-1b5715075264" providerId="ADAL" clId="{90F5367C-1827-4EC6-AE9E-8BE013C2B742}" dt="2023-03-16T16:35:21.549" v="6080" actId="26606"/>
          <ac:spMkLst>
            <pc:docMk/>
            <pc:sldMk cId="3206061273" sldId="283"/>
            <ac:spMk id="28" creationId="{5ACC6BB2-28F8-4405-829D-0562733BEE7A}"/>
          </ac:spMkLst>
        </pc:spChg>
        <pc:spChg chg="add del">
          <ac:chgData name="Joshua Ian Magsaysay Ira" userId="ae85dedc-e24a-4b1d-9565-1b5715075264" providerId="ADAL" clId="{90F5367C-1827-4EC6-AE9E-8BE013C2B742}" dt="2023-03-16T16:35:21.549" v="6080" actId="26606"/>
          <ac:spMkLst>
            <pc:docMk/>
            <pc:sldMk cId="3206061273" sldId="283"/>
            <ac:spMk id="29" creationId="{5C2E53F0-AD54-4A55-99A0-EC896CE3C233}"/>
          </ac:spMkLst>
        </pc:spChg>
        <pc:spChg chg="add del">
          <ac:chgData name="Joshua Ian Magsaysay Ira" userId="ae85dedc-e24a-4b1d-9565-1b5715075264" providerId="ADAL" clId="{90F5367C-1827-4EC6-AE9E-8BE013C2B742}" dt="2023-03-16T16:35:21.549" v="6080" actId="26606"/>
          <ac:spMkLst>
            <pc:docMk/>
            <pc:sldMk cId="3206061273" sldId="283"/>
            <ac:spMk id="30" creationId="{92C3387C-D24F-4737-8A37-1DC5CFF09CFA}"/>
          </ac:spMkLst>
        </pc:spChg>
        <pc:spChg chg="add del">
          <ac:chgData name="Joshua Ian Magsaysay Ira" userId="ae85dedc-e24a-4b1d-9565-1b5715075264" providerId="ADAL" clId="{90F5367C-1827-4EC6-AE9E-8BE013C2B742}" dt="2023-03-16T16:35:03.200" v="6074" actId="26606"/>
          <ac:spMkLst>
            <pc:docMk/>
            <pc:sldMk cId="3206061273" sldId="283"/>
            <ac:spMk id="31" creationId="{955A2079-FA98-4876-80F0-72364A7D2EA4}"/>
          </ac:spMkLst>
        </pc:spChg>
        <pc:spChg chg="add del">
          <ac:chgData name="Joshua Ian Magsaysay Ira" userId="ae85dedc-e24a-4b1d-9565-1b5715075264" providerId="ADAL" clId="{90F5367C-1827-4EC6-AE9E-8BE013C2B742}" dt="2023-03-16T16:35:08.209" v="6076" actId="26606"/>
          <ac:spMkLst>
            <pc:docMk/>
            <pc:sldMk cId="3206061273" sldId="283"/>
            <ac:spMk id="33" creationId="{1BC8109F-B452-45EE-8BB3-65433C039601}"/>
          </ac:spMkLst>
        </pc:spChg>
        <pc:spChg chg="add del">
          <ac:chgData name="Joshua Ian Magsaysay Ira" userId="ae85dedc-e24a-4b1d-9565-1b5715075264" providerId="ADAL" clId="{90F5367C-1827-4EC6-AE9E-8BE013C2B742}" dt="2023-03-16T16:35:08.209" v="6076" actId="26606"/>
          <ac:spMkLst>
            <pc:docMk/>
            <pc:sldMk cId="3206061273" sldId="283"/>
            <ac:spMk id="34" creationId="{78FD1E94-B12F-434F-8027-5DBEAC55A132}"/>
          </ac:spMkLst>
        </pc:spChg>
        <pc:spChg chg="add del">
          <ac:chgData name="Joshua Ian Magsaysay Ira" userId="ae85dedc-e24a-4b1d-9565-1b5715075264" providerId="ADAL" clId="{90F5367C-1827-4EC6-AE9E-8BE013C2B742}" dt="2023-03-16T16:35:21.549" v="6080" actId="26606"/>
          <ac:spMkLst>
            <pc:docMk/>
            <pc:sldMk cId="3206061273" sldId="283"/>
            <ac:spMk id="35" creationId="{D15F19F8-85EE-477A-ACBA-4B6D069780E5}"/>
          </ac:spMkLst>
        </pc:spChg>
        <pc:spChg chg="add del">
          <ac:chgData name="Joshua Ian Magsaysay Ira" userId="ae85dedc-e24a-4b1d-9565-1b5715075264" providerId="ADAL" clId="{90F5367C-1827-4EC6-AE9E-8BE013C2B742}" dt="2023-03-16T16:35:09.718" v="6078" actId="26606"/>
          <ac:spMkLst>
            <pc:docMk/>
            <pc:sldMk cId="3206061273" sldId="283"/>
            <ac:spMk id="36" creationId="{08953E74-D241-4DDF-8508-F0365EA13A92}"/>
          </ac:spMkLst>
        </pc:spChg>
        <pc:spChg chg="add del">
          <ac:chgData name="Joshua Ian Magsaysay Ira" userId="ae85dedc-e24a-4b1d-9565-1b5715075264" providerId="ADAL" clId="{90F5367C-1827-4EC6-AE9E-8BE013C2B742}" dt="2023-03-16T16:35:09.718" v="6078" actId="26606"/>
          <ac:spMkLst>
            <pc:docMk/>
            <pc:sldMk cId="3206061273" sldId="283"/>
            <ac:spMk id="37" creationId="{5C3C901A-B2F4-4A3C-BCDD-7C8D587ECA2E}"/>
          </ac:spMkLst>
        </pc:spChg>
        <pc:spChg chg="add">
          <ac:chgData name="Joshua Ian Magsaysay Ira" userId="ae85dedc-e24a-4b1d-9565-1b5715075264" providerId="ADAL" clId="{90F5367C-1827-4EC6-AE9E-8BE013C2B742}" dt="2023-03-16T16:35:21.597" v="6081" actId="26606"/>
          <ac:spMkLst>
            <pc:docMk/>
            <pc:sldMk cId="3206061273" sldId="283"/>
            <ac:spMk id="38" creationId="{5C8908E2-EE49-44D2-9428-A28D2312A8D5}"/>
          </ac:spMkLst>
        </pc:spChg>
        <pc:spChg chg="add">
          <ac:chgData name="Joshua Ian Magsaysay Ira" userId="ae85dedc-e24a-4b1d-9565-1b5715075264" providerId="ADAL" clId="{90F5367C-1827-4EC6-AE9E-8BE013C2B742}" dt="2023-03-16T16:35:21.597" v="6081" actId="26606"/>
          <ac:spMkLst>
            <pc:docMk/>
            <pc:sldMk cId="3206061273" sldId="283"/>
            <ac:spMk id="39" creationId="{ED888B23-07FA-482A-96DF-47E31AF1A603}"/>
          </ac:spMkLst>
        </pc:spChg>
        <pc:spChg chg="add">
          <ac:chgData name="Joshua Ian Magsaysay Ira" userId="ae85dedc-e24a-4b1d-9565-1b5715075264" providerId="ADAL" clId="{90F5367C-1827-4EC6-AE9E-8BE013C2B742}" dt="2023-03-16T16:35:21.597" v="6081" actId="26606"/>
          <ac:spMkLst>
            <pc:docMk/>
            <pc:sldMk cId="3206061273" sldId="283"/>
            <ac:spMk id="43" creationId="{7449A6C7-D15F-4AA5-BFA5-71A404B47016}"/>
          </ac:spMkLst>
        </pc:spChg>
        <pc:grpChg chg="add mod">
          <ac:chgData name="Joshua Ian Magsaysay Ira" userId="ae85dedc-e24a-4b1d-9565-1b5715075264" providerId="ADAL" clId="{90F5367C-1827-4EC6-AE9E-8BE013C2B742}" dt="2023-03-16T16:35:21.597" v="6081" actId="26606"/>
          <ac:grpSpMkLst>
            <pc:docMk/>
            <pc:sldMk cId="3206061273" sldId="283"/>
            <ac:grpSpMk id="4" creationId="{B5C9A36F-0347-6437-9A66-6A74D2C1CF7B}"/>
          </ac:grpSpMkLst>
        </pc:grpChg>
        <pc:grpChg chg="add">
          <ac:chgData name="Joshua Ian Magsaysay Ira" userId="ae85dedc-e24a-4b1d-9565-1b5715075264" providerId="ADAL" clId="{90F5367C-1827-4EC6-AE9E-8BE013C2B742}" dt="2023-03-16T16:35:21.597" v="6081" actId="26606"/>
          <ac:grpSpMkLst>
            <pc:docMk/>
            <pc:sldMk cId="3206061273" sldId="283"/>
            <ac:grpSpMk id="40" creationId="{05314994-6337-4875-8CF5-652CAFE8342C}"/>
          </ac:grpSpMkLst>
        </pc:grpChg>
      </pc:sldChg>
      <pc:sldChg chg="addSp delSp modSp add del mod">
        <pc:chgData name="Joshua Ian Magsaysay Ira" userId="ae85dedc-e24a-4b1d-9565-1b5715075264" providerId="ADAL" clId="{90F5367C-1827-4EC6-AE9E-8BE013C2B742}" dt="2023-03-16T00:03:41.703" v="898" actId="47"/>
        <pc:sldMkLst>
          <pc:docMk/>
          <pc:sldMk cId="3604190718" sldId="283"/>
        </pc:sldMkLst>
        <pc:spChg chg="del">
          <ac:chgData name="Joshua Ian Magsaysay Ira" userId="ae85dedc-e24a-4b1d-9565-1b5715075264" providerId="ADAL" clId="{90F5367C-1827-4EC6-AE9E-8BE013C2B742}" dt="2023-03-16T00:00:18.509" v="853" actId="478"/>
          <ac:spMkLst>
            <pc:docMk/>
            <pc:sldMk cId="3604190718" sldId="283"/>
            <ac:spMk id="2" creationId="{14D63791-4DEF-CBF1-6A34-635044FAE674}"/>
          </ac:spMkLst>
        </pc:spChg>
        <pc:spChg chg="add del mod">
          <ac:chgData name="Joshua Ian Magsaysay Ira" userId="ae85dedc-e24a-4b1d-9565-1b5715075264" providerId="ADAL" clId="{90F5367C-1827-4EC6-AE9E-8BE013C2B742}" dt="2023-03-16T00:03:35.950" v="896" actId="1076"/>
          <ac:spMkLst>
            <pc:docMk/>
            <pc:sldMk cId="3604190718" sldId="283"/>
            <ac:spMk id="4" creationId="{74D77D3F-1098-3DD9-93ED-C44CD9EADFC9}"/>
          </ac:spMkLst>
        </pc:spChg>
        <pc:spChg chg="add del">
          <ac:chgData name="Joshua Ian Magsaysay Ira" userId="ae85dedc-e24a-4b1d-9565-1b5715075264" providerId="ADAL" clId="{90F5367C-1827-4EC6-AE9E-8BE013C2B742}" dt="2023-03-16T00:03:35.629" v="895" actId="478"/>
          <ac:spMkLst>
            <pc:docMk/>
            <pc:sldMk cId="3604190718" sldId="283"/>
            <ac:spMk id="5" creationId="{C192441B-F534-1648-E071-50899A66E988}"/>
          </ac:spMkLst>
        </pc:spChg>
        <pc:spChg chg="mod">
          <ac:chgData name="Joshua Ian Magsaysay Ira" userId="ae85dedc-e24a-4b1d-9565-1b5715075264" providerId="ADAL" clId="{90F5367C-1827-4EC6-AE9E-8BE013C2B742}" dt="2023-03-16T00:03:34.089" v="891" actId="1076"/>
          <ac:spMkLst>
            <pc:docMk/>
            <pc:sldMk cId="3604190718" sldId="283"/>
            <ac:spMk id="6" creationId="{9EDC9038-6BBB-B40F-C972-319464CCFCA3}"/>
          </ac:spMkLst>
        </pc:spChg>
        <pc:spChg chg="add del">
          <ac:chgData name="Joshua Ian Magsaysay Ira" userId="ae85dedc-e24a-4b1d-9565-1b5715075264" providerId="ADAL" clId="{90F5367C-1827-4EC6-AE9E-8BE013C2B742}" dt="2023-03-16T00:03:29.583" v="880" actId="478"/>
          <ac:spMkLst>
            <pc:docMk/>
            <pc:sldMk cId="3604190718" sldId="283"/>
            <ac:spMk id="7" creationId="{0FEF3D5B-A4DF-DCEC-DCC8-7B90631A3BC4}"/>
          </ac:spMkLst>
        </pc:spChg>
        <pc:spChg chg="mod">
          <ac:chgData name="Joshua Ian Magsaysay Ira" userId="ae85dedc-e24a-4b1d-9565-1b5715075264" providerId="ADAL" clId="{90F5367C-1827-4EC6-AE9E-8BE013C2B742}" dt="2023-03-16T00:03:32.922" v="888" actId="20577"/>
          <ac:spMkLst>
            <pc:docMk/>
            <pc:sldMk cId="3604190718" sldId="283"/>
            <ac:spMk id="18" creationId="{28EF524B-F678-45AE-1C28-94F9F85A2DBA}"/>
          </ac:spMkLst>
        </pc:spChg>
        <pc:spChg chg="add del mod">
          <ac:chgData name="Joshua Ian Magsaysay Ira" userId="ae85dedc-e24a-4b1d-9565-1b5715075264" providerId="ADAL" clId="{90F5367C-1827-4EC6-AE9E-8BE013C2B742}" dt="2023-03-16T00:03:36.344" v="897" actId="478"/>
          <ac:spMkLst>
            <pc:docMk/>
            <pc:sldMk cId="3604190718" sldId="283"/>
            <ac:spMk id="21" creationId="{5DD0E2CF-9B2B-AA96-471F-23A25E02F73B}"/>
          </ac:spMkLst>
        </pc:spChg>
        <pc:spChg chg="add del mod">
          <ac:chgData name="Joshua Ian Magsaysay Ira" userId="ae85dedc-e24a-4b1d-9565-1b5715075264" providerId="ADAL" clId="{90F5367C-1827-4EC6-AE9E-8BE013C2B742}" dt="2023-03-16T00:00:22.033" v="856" actId="478"/>
          <ac:spMkLst>
            <pc:docMk/>
            <pc:sldMk cId="3604190718" sldId="283"/>
            <ac:spMk id="23" creationId="{6F50C260-93BC-8D37-8294-AA3771E7EF22}"/>
          </ac:spMkLst>
        </pc:spChg>
        <pc:spChg chg="mod">
          <ac:chgData name="Joshua Ian Magsaysay Ira" userId="ae85dedc-e24a-4b1d-9565-1b5715075264" providerId="ADAL" clId="{90F5367C-1827-4EC6-AE9E-8BE013C2B742}" dt="2023-03-16T00:01:15.161" v="872"/>
          <ac:spMkLst>
            <pc:docMk/>
            <pc:sldMk cId="3604190718" sldId="283"/>
            <ac:spMk id="25" creationId="{EACD1070-BA5F-1DF4-4137-D5F20CF4F024}"/>
          </ac:spMkLst>
        </pc:spChg>
        <pc:spChg chg="mod">
          <ac:chgData name="Joshua Ian Magsaysay Ira" userId="ae85dedc-e24a-4b1d-9565-1b5715075264" providerId="ADAL" clId="{90F5367C-1827-4EC6-AE9E-8BE013C2B742}" dt="2023-03-16T00:01:15.161" v="872"/>
          <ac:spMkLst>
            <pc:docMk/>
            <pc:sldMk cId="3604190718" sldId="283"/>
            <ac:spMk id="26" creationId="{20C14923-54B0-FB33-2FFF-4890CC21C0D0}"/>
          </ac:spMkLst>
        </pc:spChg>
        <pc:spChg chg="mod">
          <ac:chgData name="Joshua Ian Magsaysay Ira" userId="ae85dedc-e24a-4b1d-9565-1b5715075264" providerId="ADAL" clId="{90F5367C-1827-4EC6-AE9E-8BE013C2B742}" dt="2023-03-16T00:01:15.161" v="872"/>
          <ac:spMkLst>
            <pc:docMk/>
            <pc:sldMk cId="3604190718" sldId="283"/>
            <ac:spMk id="27" creationId="{0B0EEF79-4604-FE75-0C40-7456DA991F44}"/>
          </ac:spMkLst>
        </pc:spChg>
        <pc:spChg chg="mod">
          <ac:chgData name="Joshua Ian Magsaysay Ira" userId="ae85dedc-e24a-4b1d-9565-1b5715075264" providerId="ADAL" clId="{90F5367C-1827-4EC6-AE9E-8BE013C2B742}" dt="2023-03-16T00:01:15.161" v="872"/>
          <ac:spMkLst>
            <pc:docMk/>
            <pc:sldMk cId="3604190718" sldId="283"/>
            <ac:spMk id="28" creationId="{DD3FC075-2D87-1F66-810B-F4F3FAAF1997}"/>
          </ac:spMkLst>
        </pc:spChg>
        <pc:spChg chg="mod">
          <ac:chgData name="Joshua Ian Magsaysay Ira" userId="ae85dedc-e24a-4b1d-9565-1b5715075264" providerId="ADAL" clId="{90F5367C-1827-4EC6-AE9E-8BE013C2B742}" dt="2023-03-16T00:01:15.161" v="872"/>
          <ac:spMkLst>
            <pc:docMk/>
            <pc:sldMk cId="3604190718" sldId="283"/>
            <ac:spMk id="29" creationId="{3BA3C3B1-6AF0-06A7-A9EF-73192CB6C34E}"/>
          </ac:spMkLst>
        </pc:spChg>
        <pc:spChg chg="mod">
          <ac:chgData name="Joshua Ian Magsaysay Ira" userId="ae85dedc-e24a-4b1d-9565-1b5715075264" providerId="ADAL" clId="{90F5367C-1827-4EC6-AE9E-8BE013C2B742}" dt="2023-03-16T00:01:15.161" v="872"/>
          <ac:spMkLst>
            <pc:docMk/>
            <pc:sldMk cId="3604190718" sldId="283"/>
            <ac:spMk id="30" creationId="{15947030-2970-C889-EB79-EAD7D4FEB1CC}"/>
          </ac:spMkLst>
        </pc:spChg>
        <pc:spChg chg="mod">
          <ac:chgData name="Joshua Ian Magsaysay Ira" userId="ae85dedc-e24a-4b1d-9565-1b5715075264" providerId="ADAL" clId="{90F5367C-1827-4EC6-AE9E-8BE013C2B742}" dt="2023-03-16T00:01:15.161" v="872"/>
          <ac:spMkLst>
            <pc:docMk/>
            <pc:sldMk cId="3604190718" sldId="283"/>
            <ac:spMk id="31" creationId="{823B891C-AC0E-F70E-E720-4BC9828D0516}"/>
          </ac:spMkLst>
        </pc:spChg>
        <pc:spChg chg="mod">
          <ac:chgData name="Joshua Ian Magsaysay Ira" userId="ae85dedc-e24a-4b1d-9565-1b5715075264" providerId="ADAL" clId="{90F5367C-1827-4EC6-AE9E-8BE013C2B742}" dt="2023-03-16T00:01:15.161" v="872"/>
          <ac:spMkLst>
            <pc:docMk/>
            <pc:sldMk cId="3604190718" sldId="283"/>
            <ac:spMk id="32" creationId="{C9EF7F38-9984-5C69-7587-E5486D585BAA}"/>
          </ac:spMkLst>
        </pc:spChg>
        <pc:spChg chg="mod">
          <ac:chgData name="Joshua Ian Magsaysay Ira" userId="ae85dedc-e24a-4b1d-9565-1b5715075264" providerId="ADAL" clId="{90F5367C-1827-4EC6-AE9E-8BE013C2B742}" dt="2023-03-16T00:01:15.161" v="872"/>
          <ac:spMkLst>
            <pc:docMk/>
            <pc:sldMk cId="3604190718" sldId="283"/>
            <ac:spMk id="33" creationId="{8FEF57EA-F739-B4BB-3AAC-8517F170EB95}"/>
          </ac:spMkLst>
        </pc:spChg>
        <pc:spChg chg="mod">
          <ac:chgData name="Joshua Ian Magsaysay Ira" userId="ae85dedc-e24a-4b1d-9565-1b5715075264" providerId="ADAL" clId="{90F5367C-1827-4EC6-AE9E-8BE013C2B742}" dt="2023-03-16T00:01:15.161" v="872"/>
          <ac:spMkLst>
            <pc:docMk/>
            <pc:sldMk cId="3604190718" sldId="283"/>
            <ac:spMk id="34" creationId="{16064C06-1458-4B34-FE12-F5499BA85428}"/>
          </ac:spMkLst>
        </pc:spChg>
        <pc:spChg chg="mod">
          <ac:chgData name="Joshua Ian Magsaysay Ira" userId="ae85dedc-e24a-4b1d-9565-1b5715075264" providerId="ADAL" clId="{90F5367C-1827-4EC6-AE9E-8BE013C2B742}" dt="2023-03-16T00:01:15.161" v="872"/>
          <ac:spMkLst>
            <pc:docMk/>
            <pc:sldMk cId="3604190718" sldId="283"/>
            <ac:spMk id="35" creationId="{E71E092D-0BB8-9486-5F07-EC2B92424604}"/>
          </ac:spMkLst>
        </pc:spChg>
        <pc:spChg chg="mod">
          <ac:chgData name="Joshua Ian Magsaysay Ira" userId="ae85dedc-e24a-4b1d-9565-1b5715075264" providerId="ADAL" clId="{90F5367C-1827-4EC6-AE9E-8BE013C2B742}" dt="2023-03-16T00:01:15.161" v="872"/>
          <ac:spMkLst>
            <pc:docMk/>
            <pc:sldMk cId="3604190718" sldId="283"/>
            <ac:spMk id="36" creationId="{F7E89DF9-3288-9F37-69D9-07D73725ADC6}"/>
          </ac:spMkLst>
        </pc:spChg>
        <pc:spChg chg="mod">
          <ac:chgData name="Joshua Ian Magsaysay Ira" userId="ae85dedc-e24a-4b1d-9565-1b5715075264" providerId="ADAL" clId="{90F5367C-1827-4EC6-AE9E-8BE013C2B742}" dt="2023-03-16T00:01:15.161" v="872"/>
          <ac:spMkLst>
            <pc:docMk/>
            <pc:sldMk cId="3604190718" sldId="283"/>
            <ac:spMk id="37" creationId="{BD7ACC1D-E9A8-CC5E-9310-5AB9D6C0E44A}"/>
          </ac:spMkLst>
        </pc:spChg>
        <pc:spChg chg="mod">
          <ac:chgData name="Joshua Ian Magsaysay Ira" userId="ae85dedc-e24a-4b1d-9565-1b5715075264" providerId="ADAL" clId="{90F5367C-1827-4EC6-AE9E-8BE013C2B742}" dt="2023-03-16T00:01:15.161" v="872"/>
          <ac:spMkLst>
            <pc:docMk/>
            <pc:sldMk cId="3604190718" sldId="283"/>
            <ac:spMk id="38" creationId="{4F1EF066-2FEE-A3E4-C84C-2C13EAD28770}"/>
          </ac:spMkLst>
        </pc:spChg>
        <pc:spChg chg="mod">
          <ac:chgData name="Joshua Ian Magsaysay Ira" userId="ae85dedc-e24a-4b1d-9565-1b5715075264" providerId="ADAL" clId="{90F5367C-1827-4EC6-AE9E-8BE013C2B742}" dt="2023-03-16T00:01:15.161" v="872"/>
          <ac:spMkLst>
            <pc:docMk/>
            <pc:sldMk cId="3604190718" sldId="283"/>
            <ac:spMk id="39" creationId="{D4CC8846-791B-6A4A-F09F-084282424A35}"/>
          </ac:spMkLst>
        </pc:spChg>
        <pc:spChg chg="mod">
          <ac:chgData name="Joshua Ian Magsaysay Ira" userId="ae85dedc-e24a-4b1d-9565-1b5715075264" providerId="ADAL" clId="{90F5367C-1827-4EC6-AE9E-8BE013C2B742}" dt="2023-03-16T00:01:15.161" v="872"/>
          <ac:spMkLst>
            <pc:docMk/>
            <pc:sldMk cId="3604190718" sldId="283"/>
            <ac:spMk id="40" creationId="{05275438-154F-2011-FE6D-39631840208B}"/>
          </ac:spMkLst>
        </pc:spChg>
        <pc:grpChg chg="mod">
          <ac:chgData name="Joshua Ian Magsaysay Ira" userId="ae85dedc-e24a-4b1d-9565-1b5715075264" providerId="ADAL" clId="{90F5367C-1827-4EC6-AE9E-8BE013C2B742}" dt="2023-03-16T00:03:35.350" v="894" actId="14100"/>
          <ac:grpSpMkLst>
            <pc:docMk/>
            <pc:sldMk cId="3604190718" sldId="283"/>
            <ac:grpSpMk id="8" creationId="{A4C5F386-9B4B-BCFB-A17C-217C3679C857}"/>
          </ac:grpSpMkLst>
        </pc:grpChg>
        <pc:grpChg chg="add del mod">
          <ac:chgData name="Joshua Ian Magsaysay Ira" userId="ae85dedc-e24a-4b1d-9565-1b5715075264" providerId="ADAL" clId="{90F5367C-1827-4EC6-AE9E-8BE013C2B742}" dt="2023-03-16T00:03:30.017" v="883"/>
          <ac:grpSpMkLst>
            <pc:docMk/>
            <pc:sldMk cId="3604190718" sldId="283"/>
            <ac:grpSpMk id="24" creationId="{263EEE62-4911-C54E-9D12-7F838A0596B6}"/>
          </ac:grpSpMkLst>
        </pc:grpChg>
      </pc:sldChg>
    </pc:docChg>
  </pc:docChgLst>
  <pc:docChgLst>
    <pc:chgData name="Kristen L Becker" userId="53da48ec-c96f-4e4e-a039-9e5519261fec" providerId="ADAL" clId="{A3FA7B68-0A5C-4D16-8BE1-F4A8691DF38B}"/>
    <pc:docChg chg="undo custSel addSld delSld modSld">
      <pc:chgData name="Kristen L Becker" userId="53da48ec-c96f-4e4e-a039-9e5519261fec" providerId="ADAL" clId="{A3FA7B68-0A5C-4D16-8BE1-F4A8691DF38B}" dt="2023-03-16T16:43:53.386" v="2566" actId="20577"/>
      <pc:docMkLst>
        <pc:docMk/>
      </pc:docMkLst>
      <pc:sldChg chg="addSp delSp modSp mod setBg">
        <pc:chgData name="Kristen L Becker" userId="53da48ec-c96f-4e4e-a039-9e5519261fec" providerId="ADAL" clId="{A3FA7B68-0A5C-4D16-8BE1-F4A8691DF38B}" dt="2023-03-16T04:13:35.689" v="31" actId="207"/>
        <pc:sldMkLst>
          <pc:docMk/>
          <pc:sldMk cId="1019238520" sldId="257"/>
        </pc:sldMkLst>
        <pc:spChg chg="mod">
          <ac:chgData name="Kristen L Becker" userId="53da48ec-c96f-4e4e-a039-9e5519261fec" providerId="ADAL" clId="{A3FA7B68-0A5C-4D16-8BE1-F4A8691DF38B}" dt="2023-03-16T04:07:33.733" v="14" actId="26606"/>
          <ac:spMkLst>
            <pc:docMk/>
            <pc:sldMk cId="1019238520" sldId="257"/>
            <ac:spMk id="2" creationId="{497A9059-97AF-3D78-4FC5-7D7315D3ACE1}"/>
          </ac:spMkLst>
        </pc:spChg>
        <pc:spChg chg="add del">
          <ac:chgData name="Kristen L Becker" userId="53da48ec-c96f-4e4e-a039-9e5519261fec" providerId="ADAL" clId="{A3FA7B68-0A5C-4D16-8BE1-F4A8691DF38B}" dt="2023-03-16T04:05:39.214" v="1" actId="22"/>
          <ac:spMkLst>
            <pc:docMk/>
            <pc:sldMk cId="1019238520" sldId="257"/>
            <ac:spMk id="4" creationId="{3A79BDA2-3452-F3A2-BBCF-4CFCEC5CB136}"/>
          </ac:spMkLst>
        </pc:spChg>
        <pc:spChg chg="mod">
          <ac:chgData name="Kristen L Becker" userId="53da48ec-c96f-4e4e-a039-9e5519261fec" providerId="ADAL" clId="{A3FA7B68-0A5C-4D16-8BE1-F4A8691DF38B}" dt="2023-03-16T04:13:30.052" v="30" actId="207"/>
          <ac:spMkLst>
            <pc:docMk/>
            <pc:sldMk cId="1019238520" sldId="257"/>
            <ac:spMk id="6" creationId="{DD52E5FB-6EA5-6705-1E62-6E3E20511442}"/>
          </ac:spMkLst>
        </pc:spChg>
        <pc:spChg chg="mod">
          <ac:chgData name="Kristen L Becker" userId="53da48ec-c96f-4e4e-a039-9e5519261fec" providerId="ADAL" clId="{A3FA7B68-0A5C-4D16-8BE1-F4A8691DF38B}" dt="2023-03-16T04:13:30.052" v="30" actId="207"/>
          <ac:spMkLst>
            <pc:docMk/>
            <pc:sldMk cId="1019238520" sldId="257"/>
            <ac:spMk id="7" creationId="{D93089B4-95BA-AE78-3906-BF320518625D}"/>
          </ac:spMkLst>
        </pc:spChg>
        <pc:spChg chg="mod">
          <ac:chgData name="Kristen L Becker" userId="53da48ec-c96f-4e4e-a039-9e5519261fec" providerId="ADAL" clId="{A3FA7B68-0A5C-4D16-8BE1-F4A8691DF38B}" dt="2023-03-16T04:13:30.052" v="30" actId="207"/>
          <ac:spMkLst>
            <pc:docMk/>
            <pc:sldMk cId="1019238520" sldId="257"/>
            <ac:spMk id="8" creationId="{83B671EE-8AA4-2058-C926-902094B35134}"/>
          </ac:spMkLst>
        </pc:spChg>
        <pc:spChg chg="mod">
          <ac:chgData name="Kristen L Becker" userId="53da48ec-c96f-4e4e-a039-9e5519261fec" providerId="ADAL" clId="{A3FA7B68-0A5C-4D16-8BE1-F4A8691DF38B}" dt="2023-03-16T04:13:30.052" v="30" actId="207"/>
          <ac:spMkLst>
            <pc:docMk/>
            <pc:sldMk cId="1019238520" sldId="257"/>
            <ac:spMk id="9" creationId="{98834606-9523-4545-8F6C-8BBD71F6132E}"/>
          </ac:spMkLst>
        </pc:spChg>
        <pc:spChg chg="mod">
          <ac:chgData name="Kristen L Becker" userId="53da48ec-c96f-4e4e-a039-9e5519261fec" providerId="ADAL" clId="{A3FA7B68-0A5C-4D16-8BE1-F4A8691DF38B}" dt="2023-03-16T04:13:30.052" v="30" actId="207"/>
          <ac:spMkLst>
            <pc:docMk/>
            <pc:sldMk cId="1019238520" sldId="257"/>
            <ac:spMk id="10" creationId="{C91C201F-671A-8ED0-0429-A4A8A065C3A7}"/>
          </ac:spMkLst>
        </pc:spChg>
        <pc:spChg chg="mod">
          <ac:chgData name="Kristen L Becker" userId="53da48ec-c96f-4e4e-a039-9e5519261fec" providerId="ADAL" clId="{A3FA7B68-0A5C-4D16-8BE1-F4A8691DF38B}" dt="2023-03-16T04:13:30.052" v="30" actId="207"/>
          <ac:spMkLst>
            <pc:docMk/>
            <pc:sldMk cId="1019238520" sldId="257"/>
            <ac:spMk id="11" creationId="{32FBCC3F-1863-8BBE-1841-16DC65E879C4}"/>
          </ac:spMkLst>
        </pc:spChg>
        <pc:spChg chg="mod">
          <ac:chgData name="Kristen L Becker" userId="53da48ec-c96f-4e4e-a039-9e5519261fec" providerId="ADAL" clId="{A3FA7B68-0A5C-4D16-8BE1-F4A8691DF38B}" dt="2023-03-16T04:13:30.052" v="30" actId="207"/>
          <ac:spMkLst>
            <pc:docMk/>
            <pc:sldMk cId="1019238520" sldId="257"/>
            <ac:spMk id="12" creationId="{603715A0-F4EB-CC19-6C31-6974A0F6802A}"/>
          </ac:spMkLst>
        </pc:spChg>
        <pc:spChg chg="mod">
          <ac:chgData name="Kristen L Becker" userId="53da48ec-c96f-4e4e-a039-9e5519261fec" providerId="ADAL" clId="{A3FA7B68-0A5C-4D16-8BE1-F4A8691DF38B}" dt="2023-03-16T04:13:30.052" v="30" actId="207"/>
          <ac:spMkLst>
            <pc:docMk/>
            <pc:sldMk cId="1019238520" sldId="257"/>
            <ac:spMk id="13" creationId="{ED02A293-65E2-A167-9FDE-24329C7047A2}"/>
          </ac:spMkLst>
        </pc:spChg>
        <pc:spChg chg="mod">
          <ac:chgData name="Kristen L Becker" userId="53da48ec-c96f-4e4e-a039-9e5519261fec" providerId="ADAL" clId="{A3FA7B68-0A5C-4D16-8BE1-F4A8691DF38B}" dt="2023-03-16T04:13:30.052" v="30" actId="207"/>
          <ac:spMkLst>
            <pc:docMk/>
            <pc:sldMk cId="1019238520" sldId="257"/>
            <ac:spMk id="18" creationId="{02C384E4-B3B6-B65F-8571-39067E10897B}"/>
          </ac:spMkLst>
        </pc:spChg>
        <pc:spChg chg="mod">
          <ac:chgData name="Kristen L Becker" userId="53da48ec-c96f-4e4e-a039-9e5519261fec" providerId="ADAL" clId="{A3FA7B68-0A5C-4D16-8BE1-F4A8691DF38B}" dt="2023-03-16T04:13:30.052" v="30" actId="207"/>
          <ac:spMkLst>
            <pc:docMk/>
            <pc:sldMk cId="1019238520" sldId="257"/>
            <ac:spMk id="20" creationId="{4D783C39-42C4-1A44-26D9-F0C2A64DE22F}"/>
          </ac:spMkLst>
        </pc:spChg>
        <pc:spChg chg="mod">
          <ac:chgData name="Kristen L Becker" userId="53da48ec-c96f-4e4e-a039-9e5519261fec" providerId="ADAL" clId="{A3FA7B68-0A5C-4D16-8BE1-F4A8691DF38B}" dt="2023-03-16T04:13:30.052" v="30" actId="207"/>
          <ac:spMkLst>
            <pc:docMk/>
            <pc:sldMk cId="1019238520" sldId="257"/>
            <ac:spMk id="22" creationId="{CBA2A0D8-1B87-20D1-7483-464DFECF360B}"/>
          </ac:spMkLst>
        </pc:spChg>
        <pc:spChg chg="mod">
          <ac:chgData name="Kristen L Becker" userId="53da48ec-c96f-4e4e-a039-9e5519261fec" providerId="ADAL" clId="{A3FA7B68-0A5C-4D16-8BE1-F4A8691DF38B}" dt="2023-03-16T04:13:30.052" v="30" actId="207"/>
          <ac:spMkLst>
            <pc:docMk/>
            <pc:sldMk cId="1019238520" sldId="257"/>
            <ac:spMk id="23" creationId="{235654AA-9F02-BC85-59DD-0ACF6439B6BA}"/>
          </ac:spMkLst>
        </pc:spChg>
        <pc:spChg chg="mod">
          <ac:chgData name="Kristen L Becker" userId="53da48ec-c96f-4e4e-a039-9e5519261fec" providerId="ADAL" clId="{A3FA7B68-0A5C-4D16-8BE1-F4A8691DF38B}" dt="2023-03-16T04:13:30.052" v="30" actId="207"/>
          <ac:spMkLst>
            <pc:docMk/>
            <pc:sldMk cId="1019238520" sldId="257"/>
            <ac:spMk id="24" creationId="{482D4D91-9505-286D-CCEA-BCDE7FC9DC87}"/>
          </ac:spMkLst>
        </pc:spChg>
        <pc:spChg chg="mod">
          <ac:chgData name="Kristen L Becker" userId="53da48ec-c96f-4e4e-a039-9e5519261fec" providerId="ADAL" clId="{A3FA7B68-0A5C-4D16-8BE1-F4A8691DF38B}" dt="2023-03-16T04:13:30.052" v="30" actId="207"/>
          <ac:spMkLst>
            <pc:docMk/>
            <pc:sldMk cId="1019238520" sldId="257"/>
            <ac:spMk id="25" creationId="{74852ABD-6934-E171-CDED-21D436A55F8F}"/>
          </ac:spMkLst>
        </pc:spChg>
        <pc:spChg chg="mod">
          <ac:chgData name="Kristen L Becker" userId="53da48ec-c96f-4e4e-a039-9e5519261fec" providerId="ADAL" clId="{A3FA7B68-0A5C-4D16-8BE1-F4A8691DF38B}" dt="2023-03-16T04:13:30.052" v="30" actId="207"/>
          <ac:spMkLst>
            <pc:docMk/>
            <pc:sldMk cId="1019238520" sldId="257"/>
            <ac:spMk id="26" creationId="{BCD80843-BB58-D737-5271-D49D41BF21E4}"/>
          </ac:spMkLst>
        </pc:spChg>
        <pc:spChg chg="mod">
          <ac:chgData name="Kristen L Becker" userId="53da48ec-c96f-4e4e-a039-9e5519261fec" providerId="ADAL" clId="{A3FA7B68-0A5C-4D16-8BE1-F4A8691DF38B}" dt="2023-03-16T04:13:30.052" v="30" actId="207"/>
          <ac:spMkLst>
            <pc:docMk/>
            <pc:sldMk cId="1019238520" sldId="257"/>
            <ac:spMk id="27" creationId="{1FFC873F-FD7D-5EC9-08D4-7B92F6FF70BE}"/>
          </ac:spMkLst>
        </pc:spChg>
        <pc:spChg chg="mod">
          <ac:chgData name="Kristen L Becker" userId="53da48ec-c96f-4e4e-a039-9e5519261fec" providerId="ADAL" clId="{A3FA7B68-0A5C-4D16-8BE1-F4A8691DF38B}" dt="2023-03-16T04:13:30.052" v="30" actId="207"/>
          <ac:spMkLst>
            <pc:docMk/>
            <pc:sldMk cId="1019238520" sldId="257"/>
            <ac:spMk id="28" creationId="{F5BABDCB-6F0A-85B0-2B8D-3167CB638628}"/>
          </ac:spMkLst>
        </pc:spChg>
        <pc:spChg chg="mod">
          <ac:chgData name="Kristen L Becker" userId="53da48ec-c96f-4e4e-a039-9e5519261fec" providerId="ADAL" clId="{A3FA7B68-0A5C-4D16-8BE1-F4A8691DF38B}" dt="2023-03-16T04:13:30.052" v="30" actId="207"/>
          <ac:spMkLst>
            <pc:docMk/>
            <pc:sldMk cId="1019238520" sldId="257"/>
            <ac:spMk id="29" creationId="{71072977-EE78-3280-EB4E-BB9E67749051}"/>
          </ac:spMkLst>
        </pc:spChg>
        <pc:spChg chg="mod">
          <ac:chgData name="Kristen L Becker" userId="53da48ec-c96f-4e4e-a039-9e5519261fec" providerId="ADAL" clId="{A3FA7B68-0A5C-4D16-8BE1-F4A8691DF38B}" dt="2023-03-16T04:13:30.052" v="30" actId="207"/>
          <ac:spMkLst>
            <pc:docMk/>
            <pc:sldMk cId="1019238520" sldId="257"/>
            <ac:spMk id="30" creationId="{C085F9C7-76A0-4372-EEB6-3145CFAD0441}"/>
          </ac:spMkLst>
        </pc:spChg>
        <pc:spChg chg="mod">
          <ac:chgData name="Kristen L Becker" userId="53da48ec-c96f-4e4e-a039-9e5519261fec" providerId="ADAL" clId="{A3FA7B68-0A5C-4D16-8BE1-F4A8691DF38B}" dt="2023-03-16T04:13:35.689" v="31" actId="207"/>
          <ac:spMkLst>
            <pc:docMk/>
            <pc:sldMk cId="1019238520" sldId="257"/>
            <ac:spMk id="31" creationId="{FD3BFB3D-09EA-D60B-1099-C3E2320B0F25}"/>
          </ac:spMkLst>
        </pc:spChg>
        <pc:spChg chg="mod">
          <ac:chgData name="Kristen L Becker" userId="53da48ec-c96f-4e4e-a039-9e5519261fec" providerId="ADAL" clId="{A3FA7B68-0A5C-4D16-8BE1-F4A8691DF38B}" dt="2023-03-16T04:13:30.052" v="30" actId="207"/>
          <ac:spMkLst>
            <pc:docMk/>
            <pc:sldMk cId="1019238520" sldId="257"/>
            <ac:spMk id="32" creationId="{3657890C-93A0-4DED-7C4F-7A382BC2B80D}"/>
          </ac:spMkLst>
        </pc:spChg>
        <pc:spChg chg="mod">
          <ac:chgData name="Kristen L Becker" userId="53da48ec-c96f-4e4e-a039-9e5519261fec" providerId="ADAL" clId="{A3FA7B68-0A5C-4D16-8BE1-F4A8691DF38B}" dt="2023-03-16T04:13:30.052" v="30" actId="207"/>
          <ac:spMkLst>
            <pc:docMk/>
            <pc:sldMk cId="1019238520" sldId="257"/>
            <ac:spMk id="33" creationId="{D5C3982D-5838-D95C-5B4B-1F5D21C9C19E}"/>
          </ac:spMkLst>
        </pc:spChg>
        <pc:spChg chg="add del">
          <ac:chgData name="Kristen L Becker" userId="53da48ec-c96f-4e4e-a039-9e5519261fec" providerId="ADAL" clId="{A3FA7B68-0A5C-4D16-8BE1-F4A8691DF38B}" dt="2023-03-16T04:06:52.702" v="9" actId="26606"/>
          <ac:spMkLst>
            <pc:docMk/>
            <pc:sldMk cId="1019238520" sldId="257"/>
            <ac:spMk id="38" creationId="{58086AEC-04C2-4BC4-BFB8-0135965C74A8}"/>
          </ac:spMkLst>
        </pc:spChg>
        <pc:spChg chg="add del">
          <ac:chgData name="Kristen L Becker" userId="53da48ec-c96f-4e4e-a039-9e5519261fec" providerId="ADAL" clId="{A3FA7B68-0A5C-4D16-8BE1-F4A8691DF38B}" dt="2023-03-16T04:06:52.702" v="9" actId="26606"/>
          <ac:spMkLst>
            <pc:docMk/>
            <pc:sldMk cId="1019238520" sldId="257"/>
            <ac:spMk id="40" creationId="{20C3BE3F-B8A9-4DC9-A867-EC91736FAA07}"/>
          </ac:spMkLst>
        </pc:spChg>
        <pc:spChg chg="add del">
          <ac:chgData name="Kristen L Becker" userId="53da48ec-c96f-4e4e-a039-9e5519261fec" providerId="ADAL" clId="{A3FA7B68-0A5C-4D16-8BE1-F4A8691DF38B}" dt="2023-03-16T04:07:08.453" v="11" actId="26606"/>
          <ac:spMkLst>
            <pc:docMk/>
            <pc:sldMk cId="1019238520" sldId="257"/>
            <ac:spMk id="49" creationId="{2E442304-DDBD-4F7B-8017-36BCC863FB40}"/>
          </ac:spMkLst>
        </pc:spChg>
        <pc:spChg chg="add del">
          <ac:chgData name="Kristen L Becker" userId="53da48ec-c96f-4e4e-a039-9e5519261fec" providerId="ADAL" clId="{A3FA7B68-0A5C-4D16-8BE1-F4A8691DF38B}" dt="2023-03-16T04:07:08.453" v="11" actId="26606"/>
          <ac:spMkLst>
            <pc:docMk/>
            <pc:sldMk cId="1019238520" sldId="257"/>
            <ac:spMk id="50" creationId="{5E107275-3853-46FD-A241-DE4355A42675}"/>
          </ac:spMkLst>
        </pc:spChg>
        <pc:spChg chg="add del">
          <ac:chgData name="Kristen L Becker" userId="53da48ec-c96f-4e4e-a039-9e5519261fec" providerId="ADAL" clId="{A3FA7B68-0A5C-4D16-8BE1-F4A8691DF38B}" dt="2023-03-16T04:07:33.717" v="13" actId="26606"/>
          <ac:spMkLst>
            <pc:docMk/>
            <pc:sldMk cId="1019238520" sldId="257"/>
            <ac:spMk id="52" creationId="{2659FDB4-FCBE-4A89-B46D-43D4FA54464D}"/>
          </ac:spMkLst>
        </pc:spChg>
        <pc:spChg chg="add">
          <ac:chgData name="Kristen L Becker" userId="53da48ec-c96f-4e4e-a039-9e5519261fec" providerId="ADAL" clId="{A3FA7B68-0A5C-4D16-8BE1-F4A8691DF38B}" dt="2023-03-16T04:07:33.733" v="14" actId="26606"/>
          <ac:spMkLst>
            <pc:docMk/>
            <pc:sldMk cId="1019238520" sldId="257"/>
            <ac:spMk id="55" creationId="{2E442304-DDBD-4F7B-8017-36BCC863FB40}"/>
          </ac:spMkLst>
        </pc:spChg>
        <pc:spChg chg="add">
          <ac:chgData name="Kristen L Becker" userId="53da48ec-c96f-4e4e-a039-9e5519261fec" providerId="ADAL" clId="{A3FA7B68-0A5C-4D16-8BE1-F4A8691DF38B}" dt="2023-03-16T04:07:33.733" v="14" actId="26606"/>
          <ac:spMkLst>
            <pc:docMk/>
            <pc:sldMk cId="1019238520" sldId="257"/>
            <ac:spMk id="56" creationId="{5E107275-3853-46FD-A241-DE4355A42675}"/>
          </ac:spMkLst>
        </pc:spChg>
        <pc:grpChg chg="add mod">
          <ac:chgData name="Kristen L Becker" userId="53da48ec-c96f-4e4e-a039-9e5519261fec" providerId="ADAL" clId="{A3FA7B68-0A5C-4D16-8BE1-F4A8691DF38B}" dt="2023-03-16T04:13:30.052" v="30" actId="207"/>
          <ac:grpSpMkLst>
            <pc:docMk/>
            <pc:sldMk cId="1019238520" sldId="257"/>
            <ac:grpSpMk id="5" creationId="{12ECC52D-6682-F7FD-5EE6-775A12F8A9B2}"/>
          </ac:grpSpMkLst>
        </pc:grpChg>
        <pc:grpChg chg="add del">
          <ac:chgData name="Kristen L Becker" userId="53da48ec-c96f-4e4e-a039-9e5519261fec" providerId="ADAL" clId="{A3FA7B68-0A5C-4D16-8BE1-F4A8691DF38B}" dt="2023-03-16T04:06:52.702" v="9" actId="26606"/>
          <ac:grpSpMkLst>
            <pc:docMk/>
            <pc:sldMk cId="1019238520" sldId="257"/>
            <ac:grpSpMk id="42" creationId="{0CA2F3D1-53F2-478B-949B-6D4EA2E4E43E}"/>
          </ac:grpSpMkLst>
        </pc:grpChg>
        <pc:cxnChg chg="add del">
          <ac:chgData name="Kristen L Becker" userId="53da48ec-c96f-4e4e-a039-9e5519261fec" providerId="ADAL" clId="{A3FA7B68-0A5C-4D16-8BE1-F4A8691DF38B}" dt="2023-03-16T04:07:33.717" v="13" actId="26606"/>
          <ac:cxnSpMkLst>
            <pc:docMk/>
            <pc:sldMk cId="1019238520" sldId="257"/>
            <ac:cxnSpMk id="53" creationId="{C8F51B3F-8331-4E4A-AE96-D47B1006EEAD}"/>
          </ac:cxnSpMkLst>
        </pc:cxnChg>
      </pc:sldChg>
      <pc:sldChg chg="modSp mod modCm">
        <pc:chgData name="Kristen L Becker" userId="53da48ec-c96f-4e4e-a039-9e5519261fec" providerId="ADAL" clId="{A3FA7B68-0A5C-4D16-8BE1-F4A8691DF38B}" dt="2023-03-16T05:11:26.651" v="769"/>
        <pc:sldMkLst>
          <pc:docMk/>
          <pc:sldMk cId="1516963275" sldId="258"/>
        </pc:sldMkLst>
        <pc:spChg chg="mod">
          <ac:chgData name="Kristen L Becker" userId="53da48ec-c96f-4e4e-a039-9e5519261fec" providerId="ADAL" clId="{A3FA7B68-0A5C-4D16-8BE1-F4A8691DF38B}" dt="2023-03-16T05:07:28.642" v="715" actId="20577"/>
          <ac:spMkLst>
            <pc:docMk/>
            <pc:sldMk cId="1516963275" sldId="258"/>
            <ac:spMk id="3" creationId="{9B6A4D47-4505-E6D4-BD64-2F1BCD5E310A}"/>
          </ac:spMkLst>
        </pc:spChg>
        <pc:spChg chg="mod">
          <ac:chgData name="Kristen L Becker" userId="53da48ec-c96f-4e4e-a039-9e5519261fec" providerId="ADAL" clId="{A3FA7B68-0A5C-4D16-8BE1-F4A8691DF38B}" dt="2023-03-16T05:08:02.990" v="725" actId="1076"/>
          <ac:spMkLst>
            <pc:docMk/>
            <pc:sldMk cId="1516963275" sldId="258"/>
            <ac:spMk id="4" creationId="{7AAE9C11-5440-D21F-2E91-E8C116FAE646}"/>
          </ac:spMkLst>
        </pc:spChg>
        <pc:spChg chg="mod">
          <ac:chgData name="Kristen L Becker" userId="53da48ec-c96f-4e4e-a039-9e5519261fec" providerId="ADAL" clId="{A3FA7B68-0A5C-4D16-8BE1-F4A8691DF38B}" dt="2023-03-16T05:09:15.534" v="732" actId="1076"/>
          <ac:spMkLst>
            <pc:docMk/>
            <pc:sldMk cId="1516963275" sldId="258"/>
            <ac:spMk id="5" creationId="{A0EF175B-6D76-BBEF-590D-D38EB9DE317A}"/>
          </ac:spMkLst>
        </pc:spChg>
        <pc:spChg chg="mod">
          <ac:chgData name="Kristen L Becker" userId="53da48ec-c96f-4e4e-a039-9e5519261fec" providerId="ADAL" clId="{A3FA7B68-0A5C-4D16-8BE1-F4A8691DF38B}" dt="2023-03-16T05:07:51.546" v="719" actId="14100"/>
          <ac:spMkLst>
            <pc:docMk/>
            <pc:sldMk cId="1516963275" sldId="258"/>
            <ac:spMk id="8" creationId="{AE64BD94-8940-7630-8D43-4315D29BD5E9}"/>
          </ac:spMkLst>
        </pc:spChg>
        <pc:spChg chg="mod">
          <ac:chgData name="Kristen L Becker" userId="53da48ec-c96f-4e4e-a039-9e5519261fec" providerId="ADAL" clId="{A3FA7B68-0A5C-4D16-8BE1-F4A8691DF38B}" dt="2023-03-16T05:07:51.546" v="719" actId="14100"/>
          <ac:spMkLst>
            <pc:docMk/>
            <pc:sldMk cId="1516963275" sldId="258"/>
            <ac:spMk id="9" creationId="{B0C876C1-9F4C-4291-B903-DFF4FFCB5AD9}"/>
          </ac:spMkLst>
        </pc:spChg>
        <pc:spChg chg="mod">
          <ac:chgData name="Kristen L Becker" userId="53da48ec-c96f-4e4e-a039-9e5519261fec" providerId="ADAL" clId="{A3FA7B68-0A5C-4D16-8BE1-F4A8691DF38B}" dt="2023-03-16T05:08:34.456" v="731" actId="1076"/>
          <ac:spMkLst>
            <pc:docMk/>
            <pc:sldMk cId="1516963275" sldId="258"/>
            <ac:spMk id="10" creationId="{04E03445-1167-EEB8-F214-1349B3A0DCE2}"/>
          </ac:spMkLst>
        </pc:spChg>
        <pc:spChg chg="mod">
          <ac:chgData name="Kristen L Becker" userId="53da48ec-c96f-4e4e-a039-9e5519261fec" providerId="ADAL" clId="{A3FA7B68-0A5C-4D16-8BE1-F4A8691DF38B}" dt="2023-03-16T05:08:17.868" v="728" actId="1076"/>
          <ac:spMkLst>
            <pc:docMk/>
            <pc:sldMk cId="1516963275" sldId="258"/>
            <ac:spMk id="11" creationId="{CA3F4B8D-076E-31F2-2770-90454D83A4F4}"/>
          </ac:spMkLst>
        </pc:spChg>
      </pc:sldChg>
      <pc:sldChg chg="modNotesTx">
        <pc:chgData name="Kristen L Becker" userId="53da48ec-c96f-4e4e-a039-9e5519261fec" providerId="ADAL" clId="{A3FA7B68-0A5C-4D16-8BE1-F4A8691DF38B}" dt="2023-03-16T16:43:53.386" v="2566" actId="20577"/>
        <pc:sldMkLst>
          <pc:docMk/>
          <pc:sldMk cId="2934285989" sldId="260"/>
        </pc:sldMkLst>
      </pc:sldChg>
      <pc:sldChg chg="addSp delSp modSp del mod">
        <pc:chgData name="Kristen L Becker" userId="53da48ec-c96f-4e4e-a039-9e5519261fec" providerId="ADAL" clId="{A3FA7B68-0A5C-4D16-8BE1-F4A8691DF38B}" dt="2023-03-16T04:46:20.520" v="257" actId="2696"/>
        <pc:sldMkLst>
          <pc:docMk/>
          <pc:sldMk cId="2427571718" sldId="261"/>
        </pc:sldMkLst>
        <pc:spChg chg="mod">
          <ac:chgData name="Kristen L Becker" userId="53da48ec-c96f-4e4e-a039-9e5519261fec" providerId="ADAL" clId="{A3FA7B68-0A5C-4D16-8BE1-F4A8691DF38B}" dt="2023-03-16T04:43:18.697" v="210" actId="14100"/>
          <ac:spMkLst>
            <pc:docMk/>
            <pc:sldMk cId="2427571718" sldId="261"/>
            <ac:spMk id="2" creationId="{14D63791-4DEF-CBF1-6A34-635044FAE674}"/>
          </ac:spMkLst>
        </pc:spChg>
        <pc:spChg chg="del mod">
          <ac:chgData name="Kristen L Becker" userId="53da48ec-c96f-4e4e-a039-9e5519261fec" providerId="ADAL" clId="{A3FA7B68-0A5C-4D16-8BE1-F4A8691DF38B}" dt="2023-03-16T04:44:37.461" v="230" actId="21"/>
          <ac:spMkLst>
            <pc:docMk/>
            <pc:sldMk cId="2427571718" sldId="261"/>
            <ac:spMk id="4" creationId="{74D77D3F-1098-3DD9-93ED-C44CD9EADFC9}"/>
          </ac:spMkLst>
        </pc:spChg>
        <pc:spChg chg="mod">
          <ac:chgData name="Kristen L Becker" userId="53da48ec-c96f-4e4e-a039-9e5519261fec" providerId="ADAL" clId="{A3FA7B68-0A5C-4D16-8BE1-F4A8691DF38B}" dt="2023-03-16T04:43:09.471" v="199" actId="20577"/>
          <ac:spMkLst>
            <pc:docMk/>
            <pc:sldMk cId="2427571718" sldId="261"/>
            <ac:spMk id="5" creationId="{C192441B-F534-1648-E071-50899A66E988}"/>
          </ac:spMkLst>
        </pc:spChg>
        <pc:spChg chg="del">
          <ac:chgData name="Kristen L Becker" userId="53da48ec-c96f-4e4e-a039-9e5519261fec" providerId="ADAL" clId="{A3FA7B68-0A5C-4D16-8BE1-F4A8691DF38B}" dt="2023-03-16T04:24:10.801" v="50" actId="478"/>
          <ac:spMkLst>
            <pc:docMk/>
            <pc:sldMk cId="2427571718" sldId="261"/>
            <ac:spMk id="6" creationId="{9EDC9038-6BBB-B40F-C972-319464CCFCA3}"/>
          </ac:spMkLst>
        </pc:spChg>
        <pc:spChg chg="del mod">
          <ac:chgData name="Kristen L Becker" userId="53da48ec-c96f-4e4e-a039-9e5519261fec" providerId="ADAL" clId="{A3FA7B68-0A5C-4D16-8BE1-F4A8691DF38B}" dt="2023-03-16T04:43:45.409" v="216" actId="21"/>
          <ac:spMkLst>
            <pc:docMk/>
            <pc:sldMk cId="2427571718" sldId="261"/>
            <ac:spMk id="7" creationId="{0FEF3D5B-A4DF-DCEC-DCC8-7B90631A3BC4}"/>
          </ac:spMkLst>
        </pc:spChg>
        <pc:spChg chg="add del mod">
          <ac:chgData name="Kristen L Becker" userId="53da48ec-c96f-4e4e-a039-9e5519261fec" providerId="ADAL" clId="{A3FA7B68-0A5C-4D16-8BE1-F4A8691DF38B}" dt="2023-03-16T04:24:23.451" v="60" actId="478"/>
          <ac:spMkLst>
            <pc:docMk/>
            <pc:sldMk cId="2427571718" sldId="261"/>
            <ac:spMk id="10" creationId="{E4494A8E-7E27-CE8F-4561-7BDF1BEE55B4}"/>
          </ac:spMkLst>
        </pc:spChg>
        <pc:spChg chg="add mod ord">
          <ac:chgData name="Kristen L Becker" userId="53da48ec-c96f-4e4e-a039-9e5519261fec" providerId="ADAL" clId="{A3FA7B68-0A5C-4D16-8BE1-F4A8691DF38B}" dt="2023-03-16T04:40:44.082" v="155" actId="14100"/>
          <ac:spMkLst>
            <pc:docMk/>
            <pc:sldMk cId="2427571718" sldId="261"/>
            <ac:spMk id="11" creationId="{B5F0A5CE-F5CD-C1D0-C6A6-E7CEF2C2C59D}"/>
          </ac:spMkLst>
        </pc:spChg>
        <pc:spChg chg="add mod ord">
          <ac:chgData name="Kristen L Becker" userId="53da48ec-c96f-4e4e-a039-9e5519261fec" providerId="ADAL" clId="{A3FA7B68-0A5C-4D16-8BE1-F4A8691DF38B}" dt="2023-03-16T04:42:09.404" v="164" actId="1076"/>
          <ac:spMkLst>
            <pc:docMk/>
            <pc:sldMk cId="2427571718" sldId="261"/>
            <ac:spMk id="12" creationId="{22B980C5-383C-1048-649F-9C425C39BCED}"/>
          </ac:spMkLst>
        </pc:spChg>
        <pc:spChg chg="add mod">
          <ac:chgData name="Kristen L Becker" userId="53da48ec-c96f-4e4e-a039-9e5519261fec" providerId="ADAL" clId="{A3FA7B68-0A5C-4D16-8BE1-F4A8691DF38B}" dt="2023-03-16T04:41:43.249" v="162" actId="14100"/>
          <ac:spMkLst>
            <pc:docMk/>
            <pc:sldMk cId="2427571718" sldId="261"/>
            <ac:spMk id="13" creationId="{B2C74F1F-499E-12C5-6508-AB0D28DE2460}"/>
          </ac:spMkLst>
        </pc:spChg>
        <pc:spChg chg="add mod">
          <ac:chgData name="Kristen L Becker" userId="53da48ec-c96f-4e4e-a039-9e5519261fec" providerId="ADAL" clId="{A3FA7B68-0A5C-4D16-8BE1-F4A8691DF38B}" dt="2023-03-16T04:44:22.585" v="223" actId="1076"/>
          <ac:spMkLst>
            <pc:docMk/>
            <pc:sldMk cId="2427571718" sldId="261"/>
            <ac:spMk id="15" creationId="{190B9FAD-1DC8-D693-3757-896E5A1443BA}"/>
          </ac:spMkLst>
        </pc:spChg>
        <pc:spChg chg="add mod">
          <ac:chgData name="Kristen L Becker" userId="53da48ec-c96f-4e4e-a039-9e5519261fec" providerId="ADAL" clId="{A3FA7B68-0A5C-4D16-8BE1-F4A8691DF38B}" dt="2023-03-16T04:44:37.461" v="230" actId="21"/>
          <ac:spMkLst>
            <pc:docMk/>
            <pc:sldMk cId="2427571718" sldId="261"/>
            <ac:spMk id="17" creationId="{CDE29059-FAF2-197B-B037-26B036263EEB}"/>
          </ac:spMkLst>
        </pc:spChg>
      </pc:sldChg>
      <pc:sldChg chg="modSp">
        <pc:chgData name="Kristen L Becker" userId="53da48ec-c96f-4e4e-a039-9e5519261fec" providerId="ADAL" clId="{A3FA7B68-0A5C-4D16-8BE1-F4A8691DF38B}" dt="2023-03-16T05:10:48.817" v="768" actId="20577"/>
        <pc:sldMkLst>
          <pc:docMk/>
          <pc:sldMk cId="3571431839" sldId="275"/>
        </pc:sldMkLst>
        <pc:graphicFrameChg chg="mod">
          <ac:chgData name="Kristen L Becker" userId="53da48ec-c96f-4e4e-a039-9e5519261fec" providerId="ADAL" clId="{A3FA7B68-0A5C-4D16-8BE1-F4A8691DF38B}" dt="2023-03-16T05:10:48.817" v="768" actId="20577"/>
          <ac:graphicFrameMkLst>
            <pc:docMk/>
            <pc:sldMk cId="3571431839" sldId="275"/>
            <ac:graphicFrameMk id="16" creationId="{57FDC1C5-6884-C43A-EAFA-A1692DD2DA18}"/>
          </ac:graphicFrameMkLst>
        </pc:graphicFrameChg>
      </pc:sldChg>
      <pc:sldChg chg="addSp delSp modSp new mod setBg modNotesTx">
        <pc:chgData name="Kristen L Becker" userId="53da48ec-c96f-4e4e-a039-9e5519261fec" providerId="ADAL" clId="{A3FA7B68-0A5C-4D16-8BE1-F4A8691DF38B}" dt="2023-03-16T16:35:45.669" v="2534" actId="20577"/>
        <pc:sldMkLst>
          <pc:docMk/>
          <pc:sldMk cId="756859858" sldId="282"/>
        </pc:sldMkLst>
        <pc:spChg chg="del">
          <ac:chgData name="Kristen L Becker" userId="53da48ec-c96f-4e4e-a039-9e5519261fec" providerId="ADAL" clId="{A3FA7B68-0A5C-4D16-8BE1-F4A8691DF38B}" dt="2023-03-16T04:40:24.866" v="153" actId="478"/>
          <ac:spMkLst>
            <pc:docMk/>
            <pc:sldMk cId="756859858" sldId="282"/>
            <ac:spMk id="2" creationId="{2D942EAD-FF16-5443-B505-B7D3787C4D24}"/>
          </ac:spMkLst>
        </pc:spChg>
        <pc:spChg chg="del">
          <ac:chgData name="Kristen L Becker" userId="53da48ec-c96f-4e4e-a039-9e5519261fec" providerId="ADAL" clId="{A3FA7B68-0A5C-4D16-8BE1-F4A8691DF38B}" dt="2023-03-16T04:40:06.130" v="148" actId="478"/>
          <ac:spMkLst>
            <pc:docMk/>
            <pc:sldMk cId="756859858" sldId="282"/>
            <ac:spMk id="3" creationId="{2BDB7B60-8AAC-587D-D022-C499482E38B2}"/>
          </ac:spMkLst>
        </pc:spChg>
        <pc:spChg chg="del">
          <ac:chgData name="Kristen L Becker" userId="53da48ec-c96f-4e4e-a039-9e5519261fec" providerId="ADAL" clId="{A3FA7B68-0A5C-4D16-8BE1-F4A8691DF38B}" dt="2023-03-16T04:40:08.265" v="149" actId="478"/>
          <ac:spMkLst>
            <pc:docMk/>
            <pc:sldMk cId="756859858" sldId="282"/>
            <ac:spMk id="4" creationId="{8A3D036F-8172-D70A-2316-DB54F43D2AEA}"/>
          </ac:spMkLst>
        </pc:spChg>
        <pc:spChg chg="del">
          <ac:chgData name="Kristen L Becker" userId="53da48ec-c96f-4e4e-a039-9e5519261fec" providerId="ADAL" clId="{A3FA7B68-0A5C-4D16-8BE1-F4A8691DF38B}" dt="2023-03-16T04:40:14.130" v="150" actId="478"/>
          <ac:spMkLst>
            <pc:docMk/>
            <pc:sldMk cId="756859858" sldId="282"/>
            <ac:spMk id="5" creationId="{571D044B-C1FD-5324-1AC9-D360818235E7}"/>
          </ac:spMkLst>
        </pc:spChg>
        <pc:spChg chg="del">
          <ac:chgData name="Kristen L Becker" userId="53da48ec-c96f-4e4e-a039-9e5519261fec" providerId="ADAL" clId="{A3FA7B68-0A5C-4D16-8BE1-F4A8691DF38B}" dt="2023-03-16T04:40:15.267" v="151" actId="478"/>
          <ac:spMkLst>
            <pc:docMk/>
            <pc:sldMk cId="756859858" sldId="282"/>
            <ac:spMk id="6" creationId="{3312A0CB-AB49-B8B8-2AE4-5E14C097C2BF}"/>
          </ac:spMkLst>
        </pc:spChg>
        <pc:spChg chg="add mod">
          <ac:chgData name="Kristen L Becker" userId="53da48ec-c96f-4e4e-a039-9e5519261fec" providerId="ADAL" clId="{A3FA7B68-0A5C-4D16-8BE1-F4A8691DF38B}" dt="2023-03-16T04:43:39.436" v="215" actId="1076"/>
          <ac:spMkLst>
            <pc:docMk/>
            <pc:sldMk cId="756859858" sldId="282"/>
            <ac:spMk id="9" creationId="{DF12C0E8-A968-02C8-540E-E1C1A6BC157C}"/>
          </ac:spMkLst>
        </pc:spChg>
        <pc:spChg chg="add mod">
          <ac:chgData name="Kristen L Becker" userId="53da48ec-c96f-4e4e-a039-9e5519261fec" providerId="ADAL" clId="{A3FA7B68-0A5C-4D16-8BE1-F4A8691DF38B}" dt="2023-03-16T04:46:04.449" v="256" actId="1076"/>
          <ac:spMkLst>
            <pc:docMk/>
            <pc:sldMk cId="756859858" sldId="282"/>
            <ac:spMk id="10" creationId="{AB9275C5-8CFC-2BF1-A403-B0BC9605FE6B}"/>
          </ac:spMkLst>
        </pc:spChg>
        <pc:spChg chg="add mod">
          <ac:chgData name="Kristen L Becker" userId="53da48ec-c96f-4e4e-a039-9e5519261fec" providerId="ADAL" clId="{A3FA7B68-0A5C-4D16-8BE1-F4A8691DF38B}" dt="2023-03-16T05:02:00.602" v="620" actId="20577"/>
          <ac:spMkLst>
            <pc:docMk/>
            <pc:sldMk cId="756859858" sldId="282"/>
            <ac:spMk id="11" creationId="{9D572251-9969-773F-7A4F-5FD9EB6C0140}"/>
          </ac:spMkLst>
        </pc:spChg>
        <pc:spChg chg="add del">
          <ac:chgData name="Kristen L Becker" userId="53da48ec-c96f-4e4e-a039-9e5519261fec" providerId="ADAL" clId="{A3FA7B68-0A5C-4D16-8BE1-F4A8691DF38B}" dt="2023-03-16T04:42:40.624" v="175" actId="26606"/>
          <ac:spMkLst>
            <pc:docMk/>
            <pc:sldMk cId="756859858" sldId="282"/>
            <ac:spMk id="12" creationId="{F3060C83-F051-4F0E-ABAD-AA0DFC48B218}"/>
          </ac:spMkLst>
        </pc:spChg>
        <pc:spChg chg="add mod">
          <ac:chgData name="Kristen L Becker" userId="53da48ec-c96f-4e4e-a039-9e5519261fec" providerId="ADAL" clId="{A3FA7B68-0A5C-4D16-8BE1-F4A8691DF38B}" dt="2023-03-16T05:01:53.715" v="602" actId="1076"/>
          <ac:spMkLst>
            <pc:docMk/>
            <pc:sldMk cId="756859858" sldId="282"/>
            <ac:spMk id="13" creationId="{C8BA7AC2-D254-268E-6C06-ED1F231203BF}"/>
          </ac:spMkLst>
        </pc:spChg>
        <pc:spChg chg="add del">
          <ac:chgData name="Kristen L Becker" userId="53da48ec-c96f-4e4e-a039-9e5519261fec" providerId="ADAL" clId="{A3FA7B68-0A5C-4D16-8BE1-F4A8691DF38B}" dt="2023-03-16T04:42:40.624" v="175" actId="26606"/>
          <ac:spMkLst>
            <pc:docMk/>
            <pc:sldMk cId="756859858" sldId="282"/>
            <ac:spMk id="14" creationId="{83C98ABE-055B-441F-B07E-44F97F083C39}"/>
          </ac:spMkLst>
        </pc:spChg>
        <pc:spChg chg="add mod">
          <ac:chgData name="Kristen L Becker" userId="53da48ec-c96f-4e4e-a039-9e5519261fec" providerId="ADAL" clId="{A3FA7B68-0A5C-4D16-8BE1-F4A8691DF38B}" dt="2023-03-16T04:46:55.996" v="282" actId="403"/>
          <ac:spMkLst>
            <pc:docMk/>
            <pc:sldMk cId="756859858" sldId="282"/>
            <ac:spMk id="15" creationId="{D68EBCFB-6E9C-4587-6AB6-6098C034CA44}"/>
          </ac:spMkLst>
        </pc:spChg>
        <pc:spChg chg="add del">
          <ac:chgData name="Kristen L Becker" userId="53da48ec-c96f-4e4e-a039-9e5519261fec" providerId="ADAL" clId="{A3FA7B68-0A5C-4D16-8BE1-F4A8691DF38B}" dt="2023-03-16T04:42:40.624" v="175" actId="26606"/>
          <ac:spMkLst>
            <pc:docMk/>
            <pc:sldMk cId="756859858" sldId="282"/>
            <ac:spMk id="16" creationId="{29FDB030-9B49-4CED-8CCD-4D99382388AC}"/>
          </ac:spMkLst>
        </pc:spChg>
        <pc:spChg chg="add mod">
          <ac:chgData name="Kristen L Becker" userId="53da48ec-c96f-4e4e-a039-9e5519261fec" providerId="ADAL" clId="{A3FA7B68-0A5C-4D16-8BE1-F4A8691DF38B}" dt="2023-03-16T04:47:06.505" v="289" actId="20577"/>
          <ac:spMkLst>
            <pc:docMk/>
            <pc:sldMk cId="756859858" sldId="282"/>
            <ac:spMk id="17" creationId="{AF9252DC-99A1-1255-FF40-7E72D6D38EBD}"/>
          </ac:spMkLst>
        </pc:spChg>
        <pc:spChg chg="add del">
          <ac:chgData name="Kristen L Becker" userId="53da48ec-c96f-4e4e-a039-9e5519261fec" providerId="ADAL" clId="{A3FA7B68-0A5C-4D16-8BE1-F4A8691DF38B}" dt="2023-03-16T04:42:40.624" v="175" actId="26606"/>
          <ac:spMkLst>
            <pc:docMk/>
            <pc:sldMk cId="756859858" sldId="282"/>
            <ac:spMk id="18" creationId="{3783CA14-24A1-485C-8B30-D6A5D87987AD}"/>
          </ac:spMkLst>
        </pc:spChg>
        <pc:spChg chg="add del">
          <ac:chgData name="Kristen L Becker" userId="53da48ec-c96f-4e4e-a039-9e5519261fec" providerId="ADAL" clId="{A3FA7B68-0A5C-4D16-8BE1-F4A8691DF38B}" dt="2023-03-16T04:42:40.624" v="175" actId="26606"/>
          <ac:spMkLst>
            <pc:docMk/>
            <pc:sldMk cId="756859858" sldId="282"/>
            <ac:spMk id="20" creationId="{9A97C86A-04D6-40F7-AE84-31AB43E6A846}"/>
          </ac:spMkLst>
        </pc:spChg>
        <pc:spChg chg="add del">
          <ac:chgData name="Kristen L Becker" userId="53da48ec-c96f-4e4e-a039-9e5519261fec" providerId="ADAL" clId="{A3FA7B68-0A5C-4D16-8BE1-F4A8691DF38B}" dt="2023-03-16T04:42:40.624" v="175" actId="26606"/>
          <ac:spMkLst>
            <pc:docMk/>
            <pc:sldMk cId="756859858" sldId="282"/>
            <ac:spMk id="22" creationId="{FF9F2414-84E8-453E-B1F3-389FDE8192D9}"/>
          </ac:spMkLst>
        </pc:spChg>
        <pc:spChg chg="add del">
          <ac:chgData name="Kristen L Becker" userId="53da48ec-c96f-4e4e-a039-9e5519261fec" providerId="ADAL" clId="{A3FA7B68-0A5C-4D16-8BE1-F4A8691DF38B}" dt="2023-03-16T04:42:40.624" v="175" actId="26606"/>
          <ac:spMkLst>
            <pc:docMk/>
            <pc:sldMk cId="756859858" sldId="282"/>
            <ac:spMk id="24" creationId="{3ECA69A1-7536-43AC-85EF-C7106179F5ED}"/>
          </ac:spMkLst>
        </pc:spChg>
        <pc:spChg chg="add del">
          <ac:chgData name="Kristen L Becker" userId="53da48ec-c96f-4e4e-a039-9e5519261fec" providerId="ADAL" clId="{A3FA7B68-0A5C-4D16-8BE1-F4A8691DF38B}" dt="2023-03-16T04:42:37.775" v="170" actId="26606"/>
          <ac:spMkLst>
            <pc:docMk/>
            <pc:sldMk cId="756859858" sldId="282"/>
            <ac:spMk id="29" creationId="{32BC26D8-82FB-445E-AA49-62A77D7C1EE0}"/>
          </ac:spMkLst>
        </pc:spChg>
        <pc:spChg chg="add del">
          <ac:chgData name="Kristen L Becker" userId="53da48ec-c96f-4e4e-a039-9e5519261fec" providerId="ADAL" clId="{A3FA7B68-0A5C-4D16-8BE1-F4A8691DF38B}" dt="2023-03-16T04:42:37.775" v="170" actId="26606"/>
          <ac:spMkLst>
            <pc:docMk/>
            <pc:sldMk cId="756859858" sldId="282"/>
            <ac:spMk id="31" creationId="{CB44330D-EA18-4254-AA95-EB49948539B8}"/>
          </ac:spMkLst>
        </pc:spChg>
        <pc:spChg chg="add del">
          <ac:chgData name="Kristen L Becker" userId="53da48ec-c96f-4e4e-a039-9e5519261fec" providerId="ADAL" clId="{A3FA7B68-0A5C-4D16-8BE1-F4A8691DF38B}" dt="2023-03-16T04:42:39.708" v="172" actId="26606"/>
          <ac:spMkLst>
            <pc:docMk/>
            <pc:sldMk cId="756859858" sldId="282"/>
            <ac:spMk id="33" creationId="{29FDB030-9B49-4CED-8CCD-4D99382388AC}"/>
          </ac:spMkLst>
        </pc:spChg>
        <pc:spChg chg="add del">
          <ac:chgData name="Kristen L Becker" userId="53da48ec-c96f-4e4e-a039-9e5519261fec" providerId="ADAL" clId="{A3FA7B68-0A5C-4D16-8BE1-F4A8691DF38B}" dt="2023-03-16T04:42:39.708" v="172" actId="26606"/>
          <ac:spMkLst>
            <pc:docMk/>
            <pc:sldMk cId="756859858" sldId="282"/>
            <ac:spMk id="34" creationId="{F3060C83-F051-4F0E-ABAD-AA0DFC48B218}"/>
          </ac:spMkLst>
        </pc:spChg>
        <pc:spChg chg="add del">
          <ac:chgData name="Kristen L Becker" userId="53da48ec-c96f-4e4e-a039-9e5519261fec" providerId="ADAL" clId="{A3FA7B68-0A5C-4D16-8BE1-F4A8691DF38B}" dt="2023-03-16T04:42:39.708" v="172" actId="26606"/>
          <ac:spMkLst>
            <pc:docMk/>
            <pc:sldMk cId="756859858" sldId="282"/>
            <ac:spMk id="35" creationId="{3783CA14-24A1-485C-8B30-D6A5D87987AD}"/>
          </ac:spMkLst>
        </pc:spChg>
        <pc:spChg chg="add del">
          <ac:chgData name="Kristen L Becker" userId="53da48ec-c96f-4e4e-a039-9e5519261fec" providerId="ADAL" clId="{A3FA7B68-0A5C-4D16-8BE1-F4A8691DF38B}" dt="2023-03-16T04:42:39.708" v="172" actId="26606"/>
          <ac:spMkLst>
            <pc:docMk/>
            <pc:sldMk cId="756859858" sldId="282"/>
            <ac:spMk id="36" creationId="{83C98ABE-055B-441F-B07E-44F97F083C39}"/>
          </ac:spMkLst>
        </pc:spChg>
        <pc:spChg chg="add del">
          <ac:chgData name="Kristen L Becker" userId="53da48ec-c96f-4e4e-a039-9e5519261fec" providerId="ADAL" clId="{A3FA7B68-0A5C-4D16-8BE1-F4A8691DF38B}" dt="2023-03-16T04:42:39.708" v="172" actId="26606"/>
          <ac:spMkLst>
            <pc:docMk/>
            <pc:sldMk cId="756859858" sldId="282"/>
            <ac:spMk id="37" creationId="{9A97C86A-04D6-40F7-AE84-31AB43E6A846}"/>
          </ac:spMkLst>
        </pc:spChg>
        <pc:spChg chg="add del">
          <ac:chgData name="Kristen L Becker" userId="53da48ec-c96f-4e4e-a039-9e5519261fec" providerId="ADAL" clId="{A3FA7B68-0A5C-4D16-8BE1-F4A8691DF38B}" dt="2023-03-16T04:42:39.708" v="172" actId="26606"/>
          <ac:spMkLst>
            <pc:docMk/>
            <pc:sldMk cId="756859858" sldId="282"/>
            <ac:spMk id="39" creationId="{FF9F2414-84E8-453E-B1F3-389FDE8192D9}"/>
          </ac:spMkLst>
        </pc:spChg>
        <pc:spChg chg="add del">
          <ac:chgData name="Kristen L Becker" userId="53da48ec-c96f-4e4e-a039-9e5519261fec" providerId="ADAL" clId="{A3FA7B68-0A5C-4D16-8BE1-F4A8691DF38B}" dt="2023-03-16T04:42:39.708" v="172" actId="26606"/>
          <ac:spMkLst>
            <pc:docMk/>
            <pc:sldMk cId="756859858" sldId="282"/>
            <ac:spMk id="41" creationId="{3ECA69A1-7536-43AC-85EF-C7106179F5ED}"/>
          </ac:spMkLst>
        </pc:spChg>
        <pc:spChg chg="add del">
          <ac:chgData name="Kristen L Becker" userId="53da48ec-c96f-4e4e-a039-9e5519261fec" providerId="ADAL" clId="{A3FA7B68-0A5C-4D16-8BE1-F4A8691DF38B}" dt="2023-03-16T04:42:40.624" v="174" actId="26606"/>
          <ac:spMkLst>
            <pc:docMk/>
            <pc:sldMk cId="756859858" sldId="282"/>
            <ac:spMk id="43" creationId="{42A4FC2C-047E-45A5-965D-8E1E3BF09BC6}"/>
          </ac:spMkLst>
        </pc:spChg>
        <pc:picChg chg="add del mod">
          <ac:chgData name="Kristen L Becker" userId="53da48ec-c96f-4e4e-a039-9e5519261fec" providerId="ADAL" clId="{A3FA7B68-0A5C-4D16-8BE1-F4A8691DF38B}" dt="2023-03-16T04:42:19.069" v="165" actId="478"/>
          <ac:picMkLst>
            <pc:docMk/>
            <pc:sldMk cId="756859858" sldId="282"/>
            <ac:picMk id="7" creationId="{0E6599DF-76D9-5A43-B598-FF04C8FC6B1C}"/>
          </ac:picMkLst>
        </pc:picChg>
        <pc:picChg chg="add mod">
          <ac:chgData name="Kristen L Becker" userId="53da48ec-c96f-4e4e-a039-9e5519261fec" providerId="ADAL" clId="{A3FA7B68-0A5C-4D16-8BE1-F4A8691DF38B}" dt="2023-03-16T05:01:46.621" v="601" actId="1076"/>
          <ac:picMkLst>
            <pc:docMk/>
            <pc:sldMk cId="756859858" sldId="282"/>
            <ac:picMk id="8" creationId="{463C06E8-0640-D058-D521-F9A24E7BF6D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rgrb\Downloads\D%20lab%20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cap="none" spc="20" baseline="0">
                <a:solidFill>
                  <a:schemeClr val="tx1">
                    <a:lumMod val="50000"/>
                    <a:lumOff val="50000"/>
                  </a:schemeClr>
                </a:solidFill>
                <a:latin typeface="+mn-lt"/>
                <a:ea typeface="+mn-ea"/>
                <a:cs typeface="+mn-cs"/>
              </a:defRPr>
            </a:pPr>
            <a:r>
              <a:rPr lang="en-US"/>
              <a:t>Elements</a:t>
            </a:r>
          </a:p>
        </c:rich>
      </c:tx>
      <c:overlay val="0"/>
      <c:spPr>
        <a:noFill/>
        <a:ln>
          <a:noFill/>
        </a:ln>
        <a:effectLst/>
      </c:spPr>
      <c:txPr>
        <a:bodyPr rot="0" spcFirstLastPara="1" vertOverflow="ellipsis" vert="horz" wrap="square" anchor="ctr" anchorCtr="1"/>
        <a:lstStyle/>
        <a:p>
          <a:pPr>
            <a:defRPr sz="132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Sheet1!$F$40</c:f>
              <c:strCache>
                <c:ptCount val="1"/>
                <c:pt idx="0">
                  <c:v>Count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Sheet1!$E$41:$E$54</c:f>
              <c:strCache>
                <c:ptCount val="14"/>
                <c:pt idx="0">
                  <c:v>Dining Space</c:v>
                </c:pt>
                <c:pt idx="1">
                  <c:v>Meeting Space</c:v>
                </c:pt>
                <c:pt idx="2">
                  <c:v>Kitchen</c:v>
                </c:pt>
                <c:pt idx="3">
                  <c:v>Laundry</c:v>
                </c:pt>
                <c:pt idx="4">
                  <c:v>Event Space</c:v>
                </c:pt>
                <c:pt idx="5">
                  <c:v>Fireplace</c:v>
                </c:pt>
                <c:pt idx="6">
                  <c:v>Study Space</c:v>
                </c:pt>
                <c:pt idx="7">
                  <c:v>Supplamental Housing</c:v>
                </c:pt>
                <c:pt idx="8">
                  <c:v>Grill</c:v>
                </c:pt>
                <c:pt idx="9">
                  <c:v>Entertainment</c:v>
                </c:pt>
                <c:pt idx="10">
                  <c:v>Outdoor Space</c:v>
                </c:pt>
                <c:pt idx="11">
                  <c:v>Storage</c:v>
                </c:pt>
                <c:pt idx="12">
                  <c:v>Bathroom</c:v>
                </c:pt>
                <c:pt idx="13">
                  <c:v>Washroom</c:v>
                </c:pt>
              </c:strCache>
            </c:strRef>
          </c:cat>
          <c:val>
            <c:numRef>
              <c:f>Sheet1!$F$41:$F$54</c:f>
              <c:numCache>
                <c:formatCode>General</c:formatCode>
                <c:ptCount val="14"/>
                <c:pt idx="0">
                  <c:v>10</c:v>
                </c:pt>
                <c:pt idx="1">
                  <c:v>10</c:v>
                </c:pt>
                <c:pt idx="2">
                  <c:v>9</c:v>
                </c:pt>
                <c:pt idx="3">
                  <c:v>9</c:v>
                </c:pt>
                <c:pt idx="4">
                  <c:v>9</c:v>
                </c:pt>
                <c:pt idx="5">
                  <c:v>8</c:v>
                </c:pt>
                <c:pt idx="6">
                  <c:v>8</c:v>
                </c:pt>
                <c:pt idx="7">
                  <c:v>7</c:v>
                </c:pt>
                <c:pt idx="8">
                  <c:v>7</c:v>
                </c:pt>
                <c:pt idx="9">
                  <c:v>6</c:v>
                </c:pt>
                <c:pt idx="10">
                  <c:v>6</c:v>
                </c:pt>
                <c:pt idx="11">
                  <c:v>5</c:v>
                </c:pt>
                <c:pt idx="12">
                  <c:v>4</c:v>
                </c:pt>
                <c:pt idx="13">
                  <c:v>2</c:v>
                </c:pt>
              </c:numCache>
            </c:numRef>
          </c:val>
          <c:extLst>
            <c:ext xmlns:c16="http://schemas.microsoft.com/office/drawing/2014/chart" uri="{C3380CC4-5D6E-409C-BE32-E72D297353CC}">
              <c16:uniqueId val="{00000000-DD2D-413E-9C89-24560B6AC850}"/>
            </c:ext>
          </c:extLst>
        </c:ser>
        <c:dLbls>
          <c:showLegendKey val="0"/>
          <c:showVal val="0"/>
          <c:showCatName val="0"/>
          <c:showSerName val="0"/>
          <c:showPercent val="0"/>
          <c:showBubbleSize val="0"/>
        </c:dLbls>
        <c:gapWidth val="219"/>
        <c:overlap val="-27"/>
        <c:axId val="2089718991"/>
        <c:axId val="2089710671"/>
      </c:barChart>
      <c:lineChart>
        <c:grouping val="standard"/>
        <c:varyColors val="0"/>
        <c:ser>
          <c:idx val="1"/>
          <c:order val="1"/>
          <c:tx>
            <c:strRef>
              <c:f>Sheet1!$G$40</c:f>
              <c:strCache>
                <c:ptCount val="1"/>
                <c:pt idx="0">
                  <c:v>Rank</c:v>
                </c:pt>
              </c:strCache>
            </c:strRef>
          </c:tx>
          <c:spPr>
            <a:ln w="15875" cap="rnd">
              <a:solidFill>
                <a:schemeClr val="accent4"/>
              </a:solidFill>
              <a:round/>
            </a:ln>
            <a:effectLst/>
          </c:spPr>
          <c:marker>
            <c:symbol val="none"/>
          </c:marker>
          <c:cat>
            <c:strRef>
              <c:f>Sheet1!$E$41:$E$54</c:f>
              <c:strCache>
                <c:ptCount val="14"/>
                <c:pt idx="0">
                  <c:v>Dining Space</c:v>
                </c:pt>
                <c:pt idx="1">
                  <c:v>Meeting Space</c:v>
                </c:pt>
                <c:pt idx="2">
                  <c:v>Kitchen</c:v>
                </c:pt>
                <c:pt idx="3">
                  <c:v>Laundry</c:v>
                </c:pt>
                <c:pt idx="4">
                  <c:v>Event Space</c:v>
                </c:pt>
                <c:pt idx="5">
                  <c:v>Fireplace</c:v>
                </c:pt>
                <c:pt idx="6">
                  <c:v>Study Space</c:v>
                </c:pt>
                <c:pt idx="7">
                  <c:v>Supplamental Housing</c:v>
                </c:pt>
                <c:pt idx="8">
                  <c:v>Grill</c:v>
                </c:pt>
                <c:pt idx="9">
                  <c:v>Entertainment</c:v>
                </c:pt>
                <c:pt idx="10">
                  <c:v>Outdoor Space</c:v>
                </c:pt>
                <c:pt idx="11">
                  <c:v>Storage</c:v>
                </c:pt>
                <c:pt idx="12">
                  <c:v>Bathroom</c:v>
                </c:pt>
                <c:pt idx="13">
                  <c:v>Washroom</c:v>
                </c:pt>
              </c:strCache>
            </c:strRef>
          </c:cat>
          <c:val>
            <c:numRef>
              <c:f>Sheet1!$G$41:$G$54</c:f>
              <c:numCache>
                <c:formatCode>General</c:formatCode>
                <c:ptCount val="14"/>
                <c:pt idx="0">
                  <c:v>4.2105263157894735</c:v>
                </c:pt>
                <c:pt idx="1">
                  <c:v>0.52631578947368418</c:v>
                </c:pt>
                <c:pt idx="2">
                  <c:v>10</c:v>
                </c:pt>
                <c:pt idx="3">
                  <c:v>5.2631578947368416</c:v>
                </c:pt>
                <c:pt idx="4">
                  <c:v>2.6315789473684208</c:v>
                </c:pt>
                <c:pt idx="5">
                  <c:v>3.1578947368421053</c:v>
                </c:pt>
                <c:pt idx="6">
                  <c:v>2.6315789473684199</c:v>
                </c:pt>
                <c:pt idx="7">
                  <c:v>3.6842105263157894</c:v>
                </c:pt>
                <c:pt idx="8">
                  <c:v>1.5789473684210527</c:v>
                </c:pt>
                <c:pt idx="9">
                  <c:v>1.0526315789473684</c:v>
                </c:pt>
                <c:pt idx="10">
                  <c:v>0</c:v>
                </c:pt>
                <c:pt idx="11">
                  <c:v>0.52631578947368418</c:v>
                </c:pt>
                <c:pt idx="12">
                  <c:v>2.6315789473684208</c:v>
                </c:pt>
                <c:pt idx="13">
                  <c:v>0</c:v>
                </c:pt>
              </c:numCache>
            </c:numRef>
          </c:val>
          <c:smooth val="0"/>
          <c:extLst>
            <c:ext xmlns:c16="http://schemas.microsoft.com/office/drawing/2014/chart" uri="{C3380CC4-5D6E-409C-BE32-E72D297353CC}">
              <c16:uniqueId val="{00000001-DD2D-413E-9C89-24560B6AC850}"/>
            </c:ext>
          </c:extLst>
        </c:ser>
        <c:dLbls>
          <c:showLegendKey val="0"/>
          <c:showVal val="0"/>
          <c:showCatName val="0"/>
          <c:showSerName val="0"/>
          <c:showPercent val="0"/>
          <c:showBubbleSize val="0"/>
        </c:dLbls>
        <c:marker val="1"/>
        <c:smooth val="0"/>
        <c:axId val="2089720655"/>
        <c:axId val="2089718159"/>
      </c:lineChart>
      <c:catAx>
        <c:axId val="2089718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2089710671"/>
        <c:crosses val="autoZero"/>
        <c:auto val="1"/>
        <c:lblAlgn val="ctr"/>
        <c:lblOffset val="100"/>
        <c:noMultiLvlLbl val="0"/>
      </c:catAx>
      <c:valAx>
        <c:axId val="2089710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2089718991"/>
        <c:crosses val="autoZero"/>
        <c:crossBetween val="between"/>
      </c:valAx>
      <c:valAx>
        <c:axId val="2089718159"/>
        <c:scaling>
          <c:orientation val="minMax"/>
        </c:scaling>
        <c:delete val="1"/>
        <c:axPos val="r"/>
        <c:numFmt formatCode="General" sourceLinked="1"/>
        <c:majorTickMark val="none"/>
        <c:minorTickMark val="none"/>
        <c:tickLblPos val="nextTo"/>
        <c:crossAx val="2089720655"/>
        <c:crosses val="max"/>
        <c:crossBetween val="between"/>
      </c:valAx>
      <c:catAx>
        <c:axId val="2089720655"/>
        <c:scaling>
          <c:orientation val="minMax"/>
        </c:scaling>
        <c:delete val="1"/>
        <c:axPos val="b"/>
        <c:numFmt formatCode="General" sourceLinked="1"/>
        <c:majorTickMark val="none"/>
        <c:minorTickMark val="none"/>
        <c:tickLblPos val="nextTo"/>
        <c:crossAx val="208971815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sz="1400" b="1" i="0" u="none" strike="noStrike" cap="none" baseline="0">
                <a:effectLst/>
              </a:rPr>
              <a:t>Which of the following building types would you prefer to use for a common space?</a:t>
            </a:r>
            <a:r>
              <a:rPr lang="en-US" sz="1400" b="0" i="0" u="none" strike="noStrike" cap="non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Sheet1!$B$71</c:f>
              <c:strCache>
                <c:ptCount val="1"/>
              </c:strCache>
            </c:strRef>
          </c:tx>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1-36D6-40E5-AAFD-81975541D2EB}"/>
              </c:ext>
            </c:extLst>
          </c:dPt>
          <c:dPt>
            <c:idx val="1"/>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3-36D6-40E5-AAFD-81975541D2EB}"/>
              </c:ext>
            </c:extLst>
          </c:dPt>
          <c:dPt>
            <c:idx val="2"/>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5-36D6-40E5-AAFD-81975541D2EB}"/>
              </c:ext>
            </c:extLst>
          </c:dPt>
          <c:dPt>
            <c:idx val="3"/>
            <c:bubble3D val="0"/>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extLst>
              <c:ext xmlns:c16="http://schemas.microsoft.com/office/drawing/2014/chart" uri="{C3380CC4-5D6E-409C-BE32-E72D297353CC}">
                <c16:uniqueId val="{00000007-36D6-40E5-AAFD-81975541D2EB}"/>
              </c:ext>
            </c:extLst>
          </c:dPt>
          <c:cat>
            <c:strRef>
              <c:f>Sheet1!$A$72:$A$75</c:f>
              <c:strCache>
                <c:ptCount val="4"/>
                <c:pt idx="0">
                  <c:v>A Completely New Building</c:v>
                </c:pt>
                <c:pt idx="1">
                  <c:v>A Renovation and Add-On to the current Yurt</c:v>
                </c:pt>
                <c:pt idx="2">
                  <c:v>A Renovation of the current Yurt</c:v>
                </c:pt>
                <c:pt idx="3">
                  <c:v>Neutral - Whichever functions best</c:v>
                </c:pt>
              </c:strCache>
            </c:strRef>
          </c:cat>
          <c:val>
            <c:numRef>
              <c:f>Sheet1!$B$72:$B$75</c:f>
              <c:numCache>
                <c:formatCode>General</c:formatCode>
                <c:ptCount val="4"/>
                <c:pt idx="0">
                  <c:v>1</c:v>
                </c:pt>
                <c:pt idx="1">
                  <c:v>2</c:v>
                </c:pt>
                <c:pt idx="2">
                  <c:v>1</c:v>
                </c:pt>
                <c:pt idx="3">
                  <c:v>9</c:v>
                </c:pt>
              </c:numCache>
            </c:numRef>
          </c:val>
          <c:extLst>
            <c:ext xmlns:c16="http://schemas.microsoft.com/office/drawing/2014/chart" uri="{C3380CC4-5D6E-409C-BE32-E72D297353CC}">
              <c16:uniqueId val="{00000008-36D6-40E5-AAFD-81975541D2EB}"/>
            </c:ext>
          </c:extLst>
        </c:ser>
        <c:ser>
          <c:idx val="1"/>
          <c:order val="1"/>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A-36D6-40E5-AAFD-81975541D2EB}"/>
              </c:ext>
            </c:extLst>
          </c:dPt>
          <c:cat>
            <c:strRef>
              <c:f>Sheet1!$A$72:$A$75</c:f>
              <c:strCache>
                <c:ptCount val="4"/>
                <c:pt idx="0">
                  <c:v>A Completely New Building</c:v>
                </c:pt>
                <c:pt idx="1">
                  <c:v>A Renovation and Add-On to the current Yurt</c:v>
                </c:pt>
                <c:pt idx="2">
                  <c:v>A Renovation of the current Yurt</c:v>
                </c:pt>
                <c:pt idx="3">
                  <c:v>Neutral - Whichever functions best</c:v>
                </c:pt>
              </c:strCache>
            </c:strRef>
          </c:cat>
          <c:val>
            <c:numRef>
              <c:f>Sheet1!$A$71</c:f>
              <c:numCache>
                <c:formatCode>General</c:formatCode>
                <c:ptCount val="1"/>
                <c:pt idx="0">
                  <c:v>0</c:v>
                </c:pt>
              </c:numCache>
            </c:numRef>
          </c:val>
          <c:extLst>
            <c:ext xmlns:c16="http://schemas.microsoft.com/office/drawing/2014/chart" uri="{C3380CC4-5D6E-409C-BE32-E72D297353CC}">
              <c16:uniqueId val="{0000000B-36D6-40E5-AAFD-81975541D2EB}"/>
            </c:ext>
          </c:extLst>
        </c:ser>
        <c:ser>
          <c:idx val="2"/>
          <c:order val="2"/>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D-36D6-40E5-AAFD-81975541D2EB}"/>
              </c:ext>
            </c:extLst>
          </c:dPt>
          <c:cat>
            <c:strRef>
              <c:f>Sheet1!$A$72:$A$75</c:f>
              <c:strCache>
                <c:ptCount val="4"/>
                <c:pt idx="0">
                  <c:v>A Completely New Building</c:v>
                </c:pt>
                <c:pt idx="1">
                  <c:v>A Renovation and Add-On to the current Yurt</c:v>
                </c:pt>
                <c:pt idx="2">
                  <c:v>A Renovation of the current Yurt</c:v>
                </c:pt>
                <c:pt idx="3">
                  <c:v>Neutral - Whichever functions best</c:v>
                </c:pt>
              </c:strCache>
            </c:strRef>
          </c:cat>
          <c:val>
            <c:numRef>
              <c:f>Sheet1!$A$71</c:f>
              <c:numCache>
                <c:formatCode>General</c:formatCode>
                <c:ptCount val="1"/>
                <c:pt idx="0">
                  <c:v>0</c:v>
                </c:pt>
              </c:numCache>
            </c:numRef>
          </c:val>
          <c:extLst>
            <c:ext xmlns:c16="http://schemas.microsoft.com/office/drawing/2014/chart" uri="{C3380CC4-5D6E-409C-BE32-E72D297353CC}">
              <c16:uniqueId val="{0000000E-36D6-40E5-AAFD-81975541D2E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735150890184464"/>
          <c:y val="0.32440312266133753"/>
          <c:w val="0.37901609910355405"/>
          <c:h val="0.547662101340588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AD307-6195-4BAD-95E8-C4EFFB21BE19}"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AFA9F3AF-FB70-468B-8DAB-B78AAA6A95A9}">
      <dgm:prSet/>
      <dgm:spPr/>
      <dgm:t>
        <a:bodyPr/>
        <a:lstStyle/>
        <a:p>
          <a:pPr>
            <a:lnSpc>
              <a:spcPct val="100000"/>
            </a:lnSpc>
          </a:pPr>
          <a:r>
            <a:rPr lang="en-US"/>
            <a:t>Need</a:t>
          </a:r>
        </a:p>
      </dgm:t>
    </dgm:pt>
    <dgm:pt modelId="{8DCFC13F-886F-4A0E-A0A1-24E117310068}" type="parTrans" cxnId="{B8792EF1-0685-460C-87B4-E1F096F2C517}">
      <dgm:prSet/>
      <dgm:spPr/>
      <dgm:t>
        <a:bodyPr/>
        <a:lstStyle/>
        <a:p>
          <a:endParaRPr lang="en-US"/>
        </a:p>
      </dgm:t>
    </dgm:pt>
    <dgm:pt modelId="{407C7D17-FB3C-4613-A055-3A628AE9128E}" type="sibTrans" cxnId="{B8792EF1-0685-460C-87B4-E1F096F2C517}">
      <dgm:prSet/>
      <dgm:spPr/>
      <dgm:t>
        <a:bodyPr/>
        <a:lstStyle/>
        <a:p>
          <a:endParaRPr lang="en-US"/>
        </a:p>
      </dgm:t>
    </dgm:pt>
    <dgm:pt modelId="{08208494-EE54-4717-B209-B656E98F0545}">
      <dgm:prSet/>
      <dgm:spPr/>
      <dgm:t>
        <a:bodyPr/>
        <a:lstStyle/>
        <a:p>
          <a:pPr>
            <a:lnSpc>
              <a:spcPct val="100000"/>
            </a:lnSpc>
          </a:pPr>
          <a:r>
            <a:rPr lang="en-US"/>
            <a:t>Community Impact</a:t>
          </a:r>
        </a:p>
      </dgm:t>
    </dgm:pt>
    <dgm:pt modelId="{CB9C66D0-92C2-4D24-9979-7A73AB4CC54B}" type="parTrans" cxnId="{65EC22FE-B2DC-4026-B60A-E1E81D4EA28F}">
      <dgm:prSet/>
      <dgm:spPr/>
      <dgm:t>
        <a:bodyPr/>
        <a:lstStyle/>
        <a:p>
          <a:endParaRPr lang="en-US"/>
        </a:p>
      </dgm:t>
    </dgm:pt>
    <dgm:pt modelId="{41ABE309-B6AA-4C80-ABC5-5A7FBB39718A}" type="sibTrans" cxnId="{65EC22FE-B2DC-4026-B60A-E1E81D4EA28F}">
      <dgm:prSet/>
      <dgm:spPr/>
      <dgm:t>
        <a:bodyPr/>
        <a:lstStyle/>
        <a:p>
          <a:endParaRPr lang="en-US"/>
        </a:p>
      </dgm:t>
    </dgm:pt>
    <dgm:pt modelId="{2D14EA78-3F62-488B-8DD9-09A4D784F21E}">
      <dgm:prSet/>
      <dgm:spPr/>
      <dgm:t>
        <a:bodyPr/>
        <a:lstStyle/>
        <a:p>
          <a:pPr>
            <a:lnSpc>
              <a:spcPct val="100000"/>
            </a:lnSpc>
          </a:pPr>
          <a:r>
            <a:rPr lang="en-US"/>
            <a:t>Functionality</a:t>
          </a:r>
        </a:p>
      </dgm:t>
    </dgm:pt>
    <dgm:pt modelId="{7F2F0623-1130-4BA9-8DA2-B7D3A5E3B813}" type="parTrans" cxnId="{D40C247B-F3B1-47D0-B2B8-4F107965A320}">
      <dgm:prSet/>
      <dgm:spPr/>
      <dgm:t>
        <a:bodyPr/>
        <a:lstStyle/>
        <a:p>
          <a:endParaRPr lang="en-US"/>
        </a:p>
      </dgm:t>
    </dgm:pt>
    <dgm:pt modelId="{0BBC06BA-39A9-4A63-B38C-4B86EE1EA1DB}" type="sibTrans" cxnId="{D40C247B-F3B1-47D0-B2B8-4F107965A320}">
      <dgm:prSet/>
      <dgm:spPr/>
      <dgm:t>
        <a:bodyPr/>
        <a:lstStyle/>
        <a:p>
          <a:endParaRPr lang="en-US"/>
        </a:p>
      </dgm:t>
    </dgm:pt>
    <dgm:pt modelId="{41996A6B-0ED7-4C2E-B402-F2D799EEC0F5}">
      <dgm:prSet/>
      <dgm:spPr/>
      <dgm:t>
        <a:bodyPr/>
        <a:lstStyle/>
        <a:p>
          <a:pPr>
            <a:lnSpc>
              <a:spcPct val="100000"/>
            </a:lnSpc>
          </a:pPr>
          <a:r>
            <a:rPr lang="en-US"/>
            <a:t>Sustainability</a:t>
          </a:r>
        </a:p>
      </dgm:t>
    </dgm:pt>
    <dgm:pt modelId="{76563774-655D-431E-A393-C34BB89AE9EE}" type="sibTrans" cxnId="{0B5FB531-E110-4974-991A-12237D3DB665}">
      <dgm:prSet/>
      <dgm:spPr/>
      <dgm:t>
        <a:bodyPr/>
        <a:lstStyle/>
        <a:p>
          <a:endParaRPr lang="en-US"/>
        </a:p>
      </dgm:t>
    </dgm:pt>
    <dgm:pt modelId="{DF1CACBB-9578-486E-B82D-05869809F9FC}" type="parTrans" cxnId="{0B5FB531-E110-4974-991A-12237D3DB665}">
      <dgm:prSet/>
      <dgm:spPr/>
      <dgm:t>
        <a:bodyPr/>
        <a:lstStyle/>
        <a:p>
          <a:endParaRPr lang="en-US"/>
        </a:p>
      </dgm:t>
    </dgm:pt>
    <dgm:pt modelId="{10008079-B7A8-4B1A-8F5B-C3F74270A6F4}" type="pres">
      <dgm:prSet presAssocID="{CB7AD307-6195-4BAD-95E8-C4EFFB21BE19}" presName="root" presStyleCnt="0">
        <dgm:presLayoutVars>
          <dgm:dir/>
          <dgm:resizeHandles val="exact"/>
        </dgm:presLayoutVars>
      </dgm:prSet>
      <dgm:spPr/>
    </dgm:pt>
    <dgm:pt modelId="{B1B13543-58AC-443A-A0CB-BC5AB52FC318}" type="pres">
      <dgm:prSet presAssocID="{AFA9F3AF-FB70-468B-8DAB-B78AAA6A95A9}" presName="compNode" presStyleCnt="0"/>
      <dgm:spPr/>
    </dgm:pt>
    <dgm:pt modelId="{F169B521-FAF6-4AAE-AD4B-8FAD6C5F6CBB}" type="pres">
      <dgm:prSet presAssocID="{AFA9F3AF-FB70-468B-8DAB-B78AAA6A95A9}"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mment Heart with solid fill"/>
        </a:ext>
      </dgm:extLst>
    </dgm:pt>
    <dgm:pt modelId="{9FCD4E6B-EBF8-4036-BEB9-8B2529EFF1FA}" type="pres">
      <dgm:prSet presAssocID="{AFA9F3AF-FB70-468B-8DAB-B78AAA6A95A9}" presName="spaceRect" presStyleCnt="0"/>
      <dgm:spPr/>
    </dgm:pt>
    <dgm:pt modelId="{04D9B1AE-3259-482C-B36F-9659527F8E57}" type="pres">
      <dgm:prSet presAssocID="{AFA9F3AF-FB70-468B-8DAB-B78AAA6A95A9}" presName="textRect" presStyleLbl="revTx" presStyleIdx="0" presStyleCnt="4">
        <dgm:presLayoutVars>
          <dgm:chMax val="1"/>
          <dgm:chPref val="1"/>
        </dgm:presLayoutVars>
      </dgm:prSet>
      <dgm:spPr/>
    </dgm:pt>
    <dgm:pt modelId="{25653E76-DD1C-491F-AC23-5DE04C4369B9}" type="pres">
      <dgm:prSet presAssocID="{407C7D17-FB3C-4613-A055-3A628AE9128E}" presName="sibTrans" presStyleCnt="0"/>
      <dgm:spPr/>
    </dgm:pt>
    <dgm:pt modelId="{039FE739-9DB4-4DDC-8DE8-1220D9AFDC32}" type="pres">
      <dgm:prSet presAssocID="{08208494-EE54-4717-B209-B656E98F0545}" presName="compNode" presStyleCnt="0"/>
      <dgm:spPr/>
    </dgm:pt>
    <dgm:pt modelId="{EAB9B735-6BE6-49D5-9D95-81B7E9461CC1}" type="pres">
      <dgm:prSet presAssocID="{08208494-EE54-4717-B209-B656E98F05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with solid fill"/>
        </a:ext>
      </dgm:extLst>
    </dgm:pt>
    <dgm:pt modelId="{B04AB1C6-4351-436C-AA3D-B9CAECE387C7}" type="pres">
      <dgm:prSet presAssocID="{08208494-EE54-4717-B209-B656E98F0545}" presName="spaceRect" presStyleCnt="0"/>
      <dgm:spPr/>
    </dgm:pt>
    <dgm:pt modelId="{7B989579-690E-4C5C-98E7-1503952CF210}" type="pres">
      <dgm:prSet presAssocID="{08208494-EE54-4717-B209-B656E98F0545}" presName="textRect" presStyleLbl="revTx" presStyleIdx="1" presStyleCnt="4">
        <dgm:presLayoutVars>
          <dgm:chMax val="1"/>
          <dgm:chPref val="1"/>
        </dgm:presLayoutVars>
      </dgm:prSet>
      <dgm:spPr/>
    </dgm:pt>
    <dgm:pt modelId="{C4E6FF9A-AA7B-4702-9BDA-BFF3E64696A6}" type="pres">
      <dgm:prSet presAssocID="{41ABE309-B6AA-4C80-ABC5-5A7FBB39718A}" presName="sibTrans" presStyleCnt="0"/>
      <dgm:spPr/>
    </dgm:pt>
    <dgm:pt modelId="{2B6E96BA-AFE8-4829-8C2D-F325B96E9957}" type="pres">
      <dgm:prSet presAssocID="{2D14EA78-3F62-488B-8DD9-09A4D784F21E}" presName="compNode" presStyleCnt="0"/>
      <dgm:spPr/>
    </dgm:pt>
    <dgm:pt modelId="{73DE5A6D-00FD-488E-9068-2A696935E174}" type="pres">
      <dgm:prSet presAssocID="{2D14EA78-3F62-488B-8DD9-09A4D784F2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F47C83A4-E539-4890-9D7B-50A50832DEFC}" type="pres">
      <dgm:prSet presAssocID="{2D14EA78-3F62-488B-8DD9-09A4D784F21E}" presName="spaceRect" presStyleCnt="0"/>
      <dgm:spPr/>
    </dgm:pt>
    <dgm:pt modelId="{DFDBE492-5D31-442D-A0A6-650A2AFB3DFC}" type="pres">
      <dgm:prSet presAssocID="{2D14EA78-3F62-488B-8DD9-09A4D784F21E}" presName="textRect" presStyleLbl="revTx" presStyleIdx="2" presStyleCnt="4">
        <dgm:presLayoutVars>
          <dgm:chMax val="1"/>
          <dgm:chPref val="1"/>
        </dgm:presLayoutVars>
      </dgm:prSet>
      <dgm:spPr/>
    </dgm:pt>
    <dgm:pt modelId="{9FB38EB6-B31E-4035-9919-FDCE6D349D5C}" type="pres">
      <dgm:prSet presAssocID="{0BBC06BA-39A9-4A63-B38C-4B86EE1EA1DB}" presName="sibTrans" presStyleCnt="0"/>
      <dgm:spPr/>
    </dgm:pt>
    <dgm:pt modelId="{106629E9-E127-4311-980C-95D09969F3E5}" type="pres">
      <dgm:prSet presAssocID="{41996A6B-0ED7-4C2E-B402-F2D799EEC0F5}" presName="compNode" presStyleCnt="0"/>
      <dgm:spPr/>
    </dgm:pt>
    <dgm:pt modelId="{FF642AB0-3F93-4BE7-B7B8-2D965D1482A6}" type="pres">
      <dgm:prSet presAssocID="{41996A6B-0ED7-4C2E-B402-F2D799EEC0F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eciduous tree"/>
        </a:ext>
      </dgm:extLst>
    </dgm:pt>
    <dgm:pt modelId="{FA53DE8D-6711-41C3-B7ED-E1C1BD2DF993}" type="pres">
      <dgm:prSet presAssocID="{41996A6B-0ED7-4C2E-B402-F2D799EEC0F5}" presName="spaceRect" presStyleCnt="0"/>
      <dgm:spPr/>
    </dgm:pt>
    <dgm:pt modelId="{D25DCEA4-914C-4F2C-93D5-F63FAA2557A4}" type="pres">
      <dgm:prSet presAssocID="{41996A6B-0ED7-4C2E-B402-F2D799EEC0F5}" presName="textRect" presStyleLbl="revTx" presStyleIdx="3" presStyleCnt="4">
        <dgm:presLayoutVars>
          <dgm:chMax val="1"/>
          <dgm:chPref val="1"/>
        </dgm:presLayoutVars>
      </dgm:prSet>
      <dgm:spPr/>
    </dgm:pt>
  </dgm:ptLst>
  <dgm:cxnLst>
    <dgm:cxn modelId="{5CFC9305-0A96-4032-BBF7-20F91E34CB27}" type="presOf" srcId="{AFA9F3AF-FB70-468B-8DAB-B78AAA6A95A9}" destId="{04D9B1AE-3259-482C-B36F-9659527F8E57}" srcOrd="0" destOrd="0" presId="urn:microsoft.com/office/officeart/2018/2/layout/IconLabelList"/>
    <dgm:cxn modelId="{0B5FB531-E110-4974-991A-12237D3DB665}" srcId="{CB7AD307-6195-4BAD-95E8-C4EFFB21BE19}" destId="{41996A6B-0ED7-4C2E-B402-F2D799EEC0F5}" srcOrd="3" destOrd="0" parTransId="{DF1CACBB-9578-486E-B82D-05869809F9FC}" sibTransId="{76563774-655D-431E-A393-C34BB89AE9EE}"/>
    <dgm:cxn modelId="{CBB68246-FD92-4749-8687-3C1568730E7E}" type="presOf" srcId="{08208494-EE54-4717-B209-B656E98F0545}" destId="{7B989579-690E-4C5C-98E7-1503952CF210}" srcOrd="0" destOrd="0" presId="urn:microsoft.com/office/officeart/2018/2/layout/IconLabelList"/>
    <dgm:cxn modelId="{C5684F68-CB6A-4185-987F-A15AD29BEAE9}" type="presOf" srcId="{CB7AD307-6195-4BAD-95E8-C4EFFB21BE19}" destId="{10008079-B7A8-4B1A-8F5B-C3F74270A6F4}" srcOrd="0" destOrd="0" presId="urn:microsoft.com/office/officeart/2018/2/layout/IconLabelList"/>
    <dgm:cxn modelId="{D40C247B-F3B1-47D0-B2B8-4F107965A320}" srcId="{CB7AD307-6195-4BAD-95E8-C4EFFB21BE19}" destId="{2D14EA78-3F62-488B-8DD9-09A4D784F21E}" srcOrd="2" destOrd="0" parTransId="{7F2F0623-1130-4BA9-8DA2-B7D3A5E3B813}" sibTransId="{0BBC06BA-39A9-4A63-B38C-4B86EE1EA1DB}"/>
    <dgm:cxn modelId="{384FB17C-4329-4018-828B-DE62DAC38B13}" type="presOf" srcId="{41996A6B-0ED7-4C2E-B402-F2D799EEC0F5}" destId="{D25DCEA4-914C-4F2C-93D5-F63FAA2557A4}" srcOrd="0" destOrd="0" presId="urn:microsoft.com/office/officeart/2018/2/layout/IconLabelList"/>
    <dgm:cxn modelId="{B2EA9DE1-E61E-4262-8218-FFEDA72A0AEF}" type="presOf" srcId="{2D14EA78-3F62-488B-8DD9-09A4D784F21E}" destId="{DFDBE492-5D31-442D-A0A6-650A2AFB3DFC}" srcOrd="0" destOrd="0" presId="urn:microsoft.com/office/officeart/2018/2/layout/IconLabelList"/>
    <dgm:cxn modelId="{B8792EF1-0685-460C-87B4-E1F096F2C517}" srcId="{CB7AD307-6195-4BAD-95E8-C4EFFB21BE19}" destId="{AFA9F3AF-FB70-468B-8DAB-B78AAA6A95A9}" srcOrd="0" destOrd="0" parTransId="{8DCFC13F-886F-4A0E-A0A1-24E117310068}" sibTransId="{407C7D17-FB3C-4613-A055-3A628AE9128E}"/>
    <dgm:cxn modelId="{65EC22FE-B2DC-4026-B60A-E1E81D4EA28F}" srcId="{CB7AD307-6195-4BAD-95E8-C4EFFB21BE19}" destId="{08208494-EE54-4717-B209-B656E98F0545}" srcOrd="1" destOrd="0" parTransId="{CB9C66D0-92C2-4D24-9979-7A73AB4CC54B}" sibTransId="{41ABE309-B6AA-4C80-ABC5-5A7FBB39718A}"/>
    <dgm:cxn modelId="{5BEBCEB4-9360-4E71-93E7-E63BEC86A8D9}" type="presParOf" srcId="{10008079-B7A8-4B1A-8F5B-C3F74270A6F4}" destId="{B1B13543-58AC-443A-A0CB-BC5AB52FC318}" srcOrd="0" destOrd="0" presId="urn:microsoft.com/office/officeart/2018/2/layout/IconLabelList"/>
    <dgm:cxn modelId="{AC0B3BCC-6188-43A1-A809-CE668BF30C18}" type="presParOf" srcId="{B1B13543-58AC-443A-A0CB-BC5AB52FC318}" destId="{F169B521-FAF6-4AAE-AD4B-8FAD6C5F6CBB}" srcOrd="0" destOrd="0" presId="urn:microsoft.com/office/officeart/2018/2/layout/IconLabelList"/>
    <dgm:cxn modelId="{4CA3F35D-0E0C-4826-BF15-165E286EE0EC}" type="presParOf" srcId="{B1B13543-58AC-443A-A0CB-BC5AB52FC318}" destId="{9FCD4E6B-EBF8-4036-BEB9-8B2529EFF1FA}" srcOrd="1" destOrd="0" presId="urn:microsoft.com/office/officeart/2018/2/layout/IconLabelList"/>
    <dgm:cxn modelId="{9F1BBFD9-9692-4571-9023-119732891DEC}" type="presParOf" srcId="{B1B13543-58AC-443A-A0CB-BC5AB52FC318}" destId="{04D9B1AE-3259-482C-B36F-9659527F8E57}" srcOrd="2" destOrd="0" presId="urn:microsoft.com/office/officeart/2018/2/layout/IconLabelList"/>
    <dgm:cxn modelId="{394B1A25-3079-4F86-8664-FB4DA2624DB8}" type="presParOf" srcId="{10008079-B7A8-4B1A-8F5B-C3F74270A6F4}" destId="{25653E76-DD1C-491F-AC23-5DE04C4369B9}" srcOrd="1" destOrd="0" presId="urn:microsoft.com/office/officeart/2018/2/layout/IconLabelList"/>
    <dgm:cxn modelId="{BD169B34-616F-4BE4-B2C4-41D248EF618E}" type="presParOf" srcId="{10008079-B7A8-4B1A-8F5B-C3F74270A6F4}" destId="{039FE739-9DB4-4DDC-8DE8-1220D9AFDC32}" srcOrd="2" destOrd="0" presId="urn:microsoft.com/office/officeart/2018/2/layout/IconLabelList"/>
    <dgm:cxn modelId="{7FE65613-AA62-4968-8695-99A0FC22F857}" type="presParOf" srcId="{039FE739-9DB4-4DDC-8DE8-1220D9AFDC32}" destId="{EAB9B735-6BE6-49D5-9D95-81B7E9461CC1}" srcOrd="0" destOrd="0" presId="urn:microsoft.com/office/officeart/2018/2/layout/IconLabelList"/>
    <dgm:cxn modelId="{57D5826E-DB5F-4721-A2B0-C434DF15ADC2}" type="presParOf" srcId="{039FE739-9DB4-4DDC-8DE8-1220D9AFDC32}" destId="{B04AB1C6-4351-436C-AA3D-B9CAECE387C7}" srcOrd="1" destOrd="0" presId="urn:microsoft.com/office/officeart/2018/2/layout/IconLabelList"/>
    <dgm:cxn modelId="{CBB91C4C-B4A4-4B62-9754-B99E90C11538}" type="presParOf" srcId="{039FE739-9DB4-4DDC-8DE8-1220D9AFDC32}" destId="{7B989579-690E-4C5C-98E7-1503952CF210}" srcOrd="2" destOrd="0" presId="urn:microsoft.com/office/officeart/2018/2/layout/IconLabelList"/>
    <dgm:cxn modelId="{B3DABA2C-3ADB-4FEF-ACFF-4C34961723F2}" type="presParOf" srcId="{10008079-B7A8-4B1A-8F5B-C3F74270A6F4}" destId="{C4E6FF9A-AA7B-4702-9BDA-BFF3E64696A6}" srcOrd="3" destOrd="0" presId="urn:microsoft.com/office/officeart/2018/2/layout/IconLabelList"/>
    <dgm:cxn modelId="{04EC7201-F41C-4B37-B6E0-7CFDA404605F}" type="presParOf" srcId="{10008079-B7A8-4B1A-8F5B-C3F74270A6F4}" destId="{2B6E96BA-AFE8-4829-8C2D-F325B96E9957}" srcOrd="4" destOrd="0" presId="urn:microsoft.com/office/officeart/2018/2/layout/IconLabelList"/>
    <dgm:cxn modelId="{73AAF6D4-DA27-4AF3-A098-ADBC1DD18F35}" type="presParOf" srcId="{2B6E96BA-AFE8-4829-8C2D-F325B96E9957}" destId="{73DE5A6D-00FD-488E-9068-2A696935E174}" srcOrd="0" destOrd="0" presId="urn:microsoft.com/office/officeart/2018/2/layout/IconLabelList"/>
    <dgm:cxn modelId="{9342E194-8311-4A87-9F98-AC36F1054907}" type="presParOf" srcId="{2B6E96BA-AFE8-4829-8C2D-F325B96E9957}" destId="{F47C83A4-E539-4890-9D7B-50A50832DEFC}" srcOrd="1" destOrd="0" presId="urn:microsoft.com/office/officeart/2018/2/layout/IconLabelList"/>
    <dgm:cxn modelId="{471D071D-DF2B-4CD1-AA03-96ACCB65BAF6}" type="presParOf" srcId="{2B6E96BA-AFE8-4829-8C2D-F325B96E9957}" destId="{DFDBE492-5D31-442D-A0A6-650A2AFB3DFC}" srcOrd="2" destOrd="0" presId="urn:microsoft.com/office/officeart/2018/2/layout/IconLabelList"/>
    <dgm:cxn modelId="{2DC180F3-BFD4-4A68-AB54-38E3BC93CAA9}" type="presParOf" srcId="{10008079-B7A8-4B1A-8F5B-C3F74270A6F4}" destId="{9FB38EB6-B31E-4035-9919-FDCE6D349D5C}" srcOrd="5" destOrd="0" presId="urn:microsoft.com/office/officeart/2018/2/layout/IconLabelList"/>
    <dgm:cxn modelId="{E6B30007-9539-4400-AD40-389EF19EE1B9}" type="presParOf" srcId="{10008079-B7A8-4B1A-8F5B-C3F74270A6F4}" destId="{106629E9-E127-4311-980C-95D09969F3E5}" srcOrd="6" destOrd="0" presId="urn:microsoft.com/office/officeart/2018/2/layout/IconLabelList"/>
    <dgm:cxn modelId="{0062FE08-5378-4FC6-AA1A-5EC22495F82C}" type="presParOf" srcId="{106629E9-E127-4311-980C-95D09969F3E5}" destId="{FF642AB0-3F93-4BE7-B7B8-2D965D1482A6}" srcOrd="0" destOrd="0" presId="urn:microsoft.com/office/officeart/2018/2/layout/IconLabelList"/>
    <dgm:cxn modelId="{002602FE-99A1-439C-96E5-B8DD79E3ABA0}" type="presParOf" srcId="{106629E9-E127-4311-980C-95D09969F3E5}" destId="{FA53DE8D-6711-41C3-B7ED-E1C1BD2DF993}" srcOrd="1" destOrd="0" presId="urn:microsoft.com/office/officeart/2018/2/layout/IconLabelList"/>
    <dgm:cxn modelId="{D3931152-DDA5-4F06-904D-5FF8DFDF5004}" type="presParOf" srcId="{106629E9-E127-4311-980C-95D09969F3E5}" destId="{D25DCEA4-914C-4F2C-93D5-F63FAA2557A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AD307-6195-4BAD-95E8-C4EFFB21BE19}"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AFA9F3AF-FB70-468B-8DAB-B78AAA6A95A9}">
      <dgm:prSet custT="1"/>
      <dgm:spPr/>
      <dgm:t>
        <a:bodyPr/>
        <a:lstStyle/>
        <a:p>
          <a:pPr>
            <a:lnSpc>
              <a:spcPct val="100000"/>
            </a:lnSpc>
          </a:pPr>
          <a:r>
            <a:rPr lang="en-US" sz="1800"/>
            <a:t>Feasibility</a:t>
          </a:r>
        </a:p>
      </dgm:t>
    </dgm:pt>
    <dgm:pt modelId="{8DCFC13F-886F-4A0E-A0A1-24E117310068}" type="parTrans" cxnId="{B8792EF1-0685-460C-87B4-E1F096F2C517}">
      <dgm:prSet/>
      <dgm:spPr/>
      <dgm:t>
        <a:bodyPr/>
        <a:lstStyle/>
        <a:p>
          <a:endParaRPr lang="en-US"/>
        </a:p>
      </dgm:t>
    </dgm:pt>
    <dgm:pt modelId="{407C7D17-FB3C-4613-A055-3A628AE9128E}" type="sibTrans" cxnId="{B8792EF1-0685-460C-87B4-E1F096F2C517}">
      <dgm:prSet/>
      <dgm:spPr/>
      <dgm:t>
        <a:bodyPr/>
        <a:lstStyle/>
        <a:p>
          <a:endParaRPr lang="en-US"/>
        </a:p>
      </dgm:t>
    </dgm:pt>
    <dgm:pt modelId="{08208494-EE54-4717-B209-B656E98F0545}">
      <dgm:prSet custT="1"/>
      <dgm:spPr/>
      <dgm:t>
        <a:bodyPr/>
        <a:lstStyle/>
        <a:p>
          <a:pPr>
            <a:lnSpc>
              <a:spcPct val="100000"/>
            </a:lnSpc>
          </a:pPr>
          <a:r>
            <a:rPr lang="en-US" sz="1800"/>
            <a:t>Cost</a:t>
          </a:r>
          <a:endParaRPr lang="en-US" sz="3500"/>
        </a:p>
      </dgm:t>
    </dgm:pt>
    <dgm:pt modelId="{CB9C66D0-92C2-4D24-9979-7A73AB4CC54B}" type="parTrans" cxnId="{65EC22FE-B2DC-4026-B60A-E1E81D4EA28F}">
      <dgm:prSet/>
      <dgm:spPr/>
      <dgm:t>
        <a:bodyPr/>
        <a:lstStyle/>
        <a:p>
          <a:endParaRPr lang="en-US"/>
        </a:p>
      </dgm:t>
    </dgm:pt>
    <dgm:pt modelId="{41ABE309-B6AA-4C80-ABC5-5A7FBB39718A}" type="sibTrans" cxnId="{65EC22FE-B2DC-4026-B60A-E1E81D4EA28F}">
      <dgm:prSet/>
      <dgm:spPr/>
      <dgm:t>
        <a:bodyPr/>
        <a:lstStyle/>
        <a:p>
          <a:endParaRPr lang="en-US"/>
        </a:p>
      </dgm:t>
    </dgm:pt>
    <dgm:pt modelId="{10008079-B7A8-4B1A-8F5B-C3F74270A6F4}" type="pres">
      <dgm:prSet presAssocID="{CB7AD307-6195-4BAD-95E8-C4EFFB21BE19}" presName="root" presStyleCnt="0">
        <dgm:presLayoutVars>
          <dgm:dir/>
          <dgm:resizeHandles val="exact"/>
        </dgm:presLayoutVars>
      </dgm:prSet>
      <dgm:spPr/>
    </dgm:pt>
    <dgm:pt modelId="{B1B13543-58AC-443A-A0CB-BC5AB52FC318}" type="pres">
      <dgm:prSet presAssocID="{AFA9F3AF-FB70-468B-8DAB-B78AAA6A95A9}" presName="compNode" presStyleCnt="0"/>
      <dgm:spPr/>
    </dgm:pt>
    <dgm:pt modelId="{F169B521-FAF6-4AAE-AD4B-8FAD6C5F6CBB}" type="pres">
      <dgm:prSet presAssocID="{AFA9F3AF-FB70-468B-8DAB-B78AAA6A95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9FCD4E6B-EBF8-4036-BEB9-8B2529EFF1FA}" type="pres">
      <dgm:prSet presAssocID="{AFA9F3AF-FB70-468B-8DAB-B78AAA6A95A9}" presName="spaceRect" presStyleCnt="0"/>
      <dgm:spPr/>
    </dgm:pt>
    <dgm:pt modelId="{04D9B1AE-3259-482C-B36F-9659527F8E57}" type="pres">
      <dgm:prSet presAssocID="{AFA9F3AF-FB70-468B-8DAB-B78AAA6A95A9}" presName="textRect" presStyleLbl="revTx" presStyleIdx="0" presStyleCnt="2">
        <dgm:presLayoutVars>
          <dgm:chMax val="1"/>
          <dgm:chPref val="1"/>
        </dgm:presLayoutVars>
      </dgm:prSet>
      <dgm:spPr/>
    </dgm:pt>
    <dgm:pt modelId="{25653E76-DD1C-491F-AC23-5DE04C4369B9}" type="pres">
      <dgm:prSet presAssocID="{407C7D17-FB3C-4613-A055-3A628AE9128E}" presName="sibTrans" presStyleCnt="0"/>
      <dgm:spPr/>
    </dgm:pt>
    <dgm:pt modelId="{039FE739-9DB4-4DDC-8DE8-1220D9AFDC32}" type="pres">
      <dgm:prSet presAssocID="{08208494-EE54-4717-B209-B656E98F0545}" presName="compNode" presStyleCnt="0"/>
      <dgm:spPr/>
    </dgm:pt>
    <dgm:pt modelId="{EAB9B735-6BE6-49D5-9D95-81B7E9461CC1}" type="pres">
      <dgm:prSet presAssocID="{08208494-EE54-4717-B209-B656E98F054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iggy Bank with solid fill"/>
        </a:ext>
      </dgm:extLst>
    </dgm:pt>
    <dgm:pt modelId="{B04AB1C6-4351-436C-AA3D-B9CAECE387C7}" type="pres">
      <dgm:prSet presAssocID="{08208494-EE54-4717-B209-B656E98F0545}" presName="spaceRect" presStyleCnt="0"/>
      <dgm:spPr/>
    </dgm:pt>
    <dgm:pt modelId="{7B989579-690E-4C5C-98E7-1503952CF210}" type="pres">
      <dgm:prSet presAssocID="{08208494-EE54-4717-B209-B656E98F0545}" presName="textRect" presStyleLbl="revTx" presStyleIdx="1" presStyleCnt="2">
        <dgm:presLayoutVars>
          <dgm:chMax val="1"/>
          <dgm:chPref val="1"/>
        </dgm:presLayoutVars>
      </dgm:prSet>
      <dgm:spPr/>
    </dgm:pt>
  </dgm:ptLst>
  <dgm:cxnLst>
    <dgm:cxn modelId="{5CFC9305-0A96-4032-BBF7-20F91E34CB27}" type="presOf" srcId="{AFA9F3AF-FB70-468B-8DAB-B78AAA6A95A9}" destId="{04D9B1AE-3259-482C-B36F-9659527F8E57}" srcOrd="0" destOrd="0" presId="urn:microsoft.com/office/officeart/2018/2/layout/IconLabelList"/>
    <dgm:cxn modelId="{CBB68246-FD92-4749-8687-3C1568730E7E}" type="presOf" srcId="{08208494-EE54-4717-B209-B656E98F0545}" destId="{7B989579-690E-4C5C-98E7-1503952CF210}" srcOrd="0" destOrd="0" presId="urn:microsoft.com/office/officeart/2018/2/layout/IconLabelList"/>
    <dgm:cxn modelId="{C5684F68-CB6A-4185-987F-A15AD29BEAE9}" type="presOf" srcId="{CB7AD307-6195-4BAD-95E8-C4EFFB21BE19}" destId="{10008079-B7A8-4B1A-8F5B-C3F74270A6F4}" srcOrd="0" destOrd="0" presId="urn:microsoft.com/office/officeart/2018/2/layout/IconLabelList"/>
    <dgm:cxn modelId="{B8792EF1-0685-460C-87B4-E1F096F2C517}" srcId="{CB7AD307-6195-4BAD-95E8-C4EFFB21BE19}" destId="{AFA9F3AF-FB70-468B-8DAB-B78AAA6A95A9}" srcOrd="0" destOrd="0" parTransId="{8DCFC13F-886F-4A0E-A0A1-24E117310068}" sibTransId="{407C7D17-FB3C-4613-A055-3A628AE9128E}"/>
    <dgm:cxn modelId="{65EC22FE-B2DC-4026-B60A-E1E81D4EA28F}" srcId="{CB7AD307-6195-4BAD-95E8-C4EFFB21BE19}" destId="{08208494-EE54-4717-B209-B656E98F0545}" srcOrd="1" destOrd="0" parTransId="{CB9C66D0-92C2-4D24-9979-7A73AB4CC54B}" sibTransId="{41ABE309-B6AA-4C80-ABC5-5A7FBB39718A}"/>
    <dgm:cxn modelId="{5BEBCEB4-9360-4E71-93E7-E63BEC86A8D9}" type="presParOf" srcId="{10008079-B7A8-4B1A-8F5B-C3F74270A6F4}" destId="{B1B13543-58AC-443A-A0CB-BC5AB52FC318}" srcOrd="0" destOrd="0" presId="urn:microsoft.com/office/officeart/2018/2/layout/IconLabelList"/>
    <dgm:cxn modelId="{AC0B3BCC-6188-43A1-A809-CE668BF30C18}" type="presParOf" srcId="{B1B13543-58AC-443A-A0CB-BC5AB52FC318}" destId="{F169B521-FAF6-4AAE-AD4B-8FAD6C5F6CBB}" srcOrd="0" destOrd="0" presId="urn:microsoft.com/office/officeart/2018/2/layout/IconLabelList"/>
    <dgm:cxn modelId="{4CA3F35D-0E0C-4826-BF15-165E286EE0EC}" type="presParOf" srcId="{B1B13543-58AC-443A-A0CB-BC5AB52FC318}" destId="{9FCD4E6B-EBF8-4036-BEB9-8B2529EFF1FA}" srcOrd="1" destOrd="0" presId="urn:microsoft.com/office/officeart/2018/2/layout/IconLabelList"/>
    <dgm:cxn modelId="{9F1BBFD9-9692-4571-9023-119732891DEC}" type="presParOf" srcId="{B1B13543-58AC-443A-A0CB-BC5AB52FC318}" destId="{04D9B1AE-3259-482C-B36F-9659527F8E57}" srcOrd="2" destOrd="0" presId="urn:microsoft.com/office/officeart/2018/2/layout/IconLabelList"/>
    <dgm:cxn modelId="{394B1A25-3079-4F86-8664-FB4DA2624DB8}" type="presParOf" srcId="{10008079-B7A8-4B1A-8F5B-C3F74270A6F4}" destId="{25653E76-DD1C-491F-AC23-5DE04C4369B9}" srcOrd="1" destOrd="0" presId="urn:microsoft.com/office/officeart/2018/2/layout/IconLabelList"/>
    <dgm:cxn modelId="{BD169B34-616F-4BE4-B2C4-41D248EF618E}" type="presParOf" srcId="{10008079-B7A8-4B1A-8F5B-C3F74270A6F4}" destId="{039FE739-9DB4-4DDC-8DE8-1220D9AFDC32}" srcOrd="2" destOrd="0" presId="urn:microsoft.com/office/officeart/2018/2/layout/IconLabelList"/>
    <dgm:cxn modelId="{7FE65613-AA62-4968-8695-99A0FC22F857}" type="presParOf" srcId="{039FE739-9DB4-4DDC-8DE8-1220D9AFDC32}" destId="{EAB9B735-6BE6-49D5-9D95-81B7E9461CC1}" srcOrd="0" destOrd="0" presId="urn:microsoft.com/office/officeart/2018/2/layout/IconLabelList"/>
    <dgm:cxn modelId="{57D5826E-DB5F-4721-A2B0-C434DF15ADC2}" type="presParOf" srcId="{039FE739-9DB4-4DDC-8DE8-1220D9AFDC32}" destId="{B04AB1C6-4351-436C-AA3D-B9CAECE387C7}" srcOrd="1" destOrd="0" presId="urn:microsoft.com/office/officeart/2018/2/layout/IconLabelList"/>
    <dgm:cxn modelId="{CBB91C4C-B4A4-4B62-9754-B99E90C11538}" type="presParOf" srcId="{039FE739-9DB4-4DDC-8DE8-1220D9AFDC32}" destId="{7B989579-690E-4C5C-98E7-1503952CF210}"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1C6949-24DE-4BEF-A277-76BC6FD1A79E}" type="doc">
      <dgm:prSet loTypeId="urn:microsoft.com/office/officeart/2005/8/layout/chart3" loCatId="cycle" qsTypeId="urn:microsoft.com/office/officeart/2005/8/quickstyle/simple1" qsCatId="simple" csTypeId="urn:microsoft.com/office/officeart/2005/8/colors/accent6_3" csCatId="accent6" phldr="1"/>
      <dgm:spPr/>
      <dgm:t>
        <a:bodyPr/>
        <a:lstStyle/>
        <a:p>
          <a:endParaRPr lang="en-US"/>
        </a:p>
      </dgm:t>
    </dgm:pt>
    <dgm:pt modelId="{005DF429-10B9-448F-96EC-11B0E234F31A}">
      <dgm:prSet/>
      <dgm:spPr/>
      <dgm:t>
        <a:bodyPr/>
        <a:lstStyle/>
        <a:p>
          <a:r>
            <a:rPr lang="en-US" b="1"/>
            <a:t>Diversity</a:t>
          </a:r>
          <a:r>
            <a:rPr lang="en-US"/>
            <a:t>: Shared community spaces allow individuals of different backgrounds and perspectives to interact and cultivate mutual respect and understanding</a:t>
          </a:r>
        </a:p>
      </dgm:t>
    </dgm:pt>
    <dgm:pt modelId="{03A69BE0-91D0-4D4D-ABAA-130A73FCE7BF}" type="parTrans" cxnId="{ED6BE3C8-46C0-46FD-A919-761782169219}">
      <dgm:prSet/>
      <dgm:spPr/>
      <dgm:t>
        <a:bodyPr/>
        <a:lstStyle/>
        <a:p>
          <a:endParaRPr lang="en-US"/>
        </a:p>
      </dgm:t>
    </dgm:pt>
    <dgm:pt modelId="{FFC9082E-F80E-44A4-8703-5D05C75FCF5A}" type="sibTrans" cxnId="{ED6BE3C8-46C0-46FD-A919-761782169219}">
      <dgm:prSet/>
      <dgm:spPr/>
      <dgm:t>
        <a:bodyPr/>
        <a:lstStyle/>
        <a:p>
          <a:endParaRPr lang="en-US"/>
        </a:p>
      </dgm:t>
    </dgm:pt>
    <dgm:pt modelId="{4FA73BBB-53D3-417B-8394-5B4EB8EA6C95}">
      <dgm:prSet/>
      <dgm:spPr/>
      <dgm:t>
        <a:bodyPr/>
        <a:lstStyle/>
        <a:p>
          <a:r>
            <a:rPr lang="en-US" b="1"/>
            <a:t>Inclusion</a:t>
          </a:r>
          <a:r>
            <a:rPr lang="en-US"/>
            <a:t>: Our design places emphasis on accessibility, both mobility and sensory disabilities </a:t>
          </a:r>
        </a:p>
      </dgm:t>
    </dgm:pt>
    <dgm:pt modelId="{DB7E7330-E8EE-451C-A495-C7CA5828476A}" type="parTrans" cxnId="{40DD2413-1F75-4F97-BA8C-FB8C65795463}">
      <dgm:prSet/>
      <dgm:spPr/>
      <dgm:t>
        <a:bodyPr/>
        <a:lstStyle/>
        <a:p>
          <a:endParaRPr lang="en-US"/>
        </a:p>
      </dgm:t>
    </dgm:pt>
    <dgm:pt modelId="{97CC5117-ED4E-4AA1-9433-01609CBD3235}" type="sibTrans" cxnId="{40DD2413-1F75-4F97-BA8C-FB8C65795463}">
      <dgm:prSet/>
      <dgm:spPr/>
      <dgm:t>
        <a:bodyPr/>
        <a:lstStyle/>
        <a:p>
          <a:endParaRPr lang="en-US"/>
        </a:p>
      </dgm:t>
    </dgm:pt>
    <dgm:pt modelId="{B7586C4A-3EF0-43A5-9A1C-D32A26E64BC3}">
      <dgm:prSet/>
      <dgm:spPr/>
      <dgm:t>
        <a:bodyPr/>
        <a:lstStyle/>
        <a:p>
          <a:r>
            <a:rPr lang="en-US" b="1"/>
            <a:t>Equity</a:t>
          </a:r>
          <a:r>
            <a:rPr lang="en-US"/>
            <a:t>: A shared kitchen provides Domies with equal opportunity to engage in communal gathering and meal sharing to support community building</a:t>
          </a:r>
        </a:p>
      </dgm:t>
    </dgm:pt>
    <dgm:pt modelId="{D8E904B6-293B-4A17-A022-7DF967FDA5BD}" type="parTrans" cxnId="{B2BFE56F-ABB9-4C60-951B-E3A268CEAD06}">
      <dgm:prSet/>
      <dgm:spPr/>
      <dgm:t>
        <a:bodyPr/>
        <a:lstStyle/>
        <a:p>
          <a:endParaRPr lang="en-US"/>
        </a:p>
      </dgm:t>
    </dgm:pt>
    <dgm:pt modelId="{783E96BA-A3F3-470E-8D60-1BBA223F26B5}" type="sibTrans" cxnId="{B2BFE56F-ABB9-4C60-951B-E3A268CEAD06}">
      <dgm:prSet/>
      <dgm:spPr/>
      <dgm:t>
        <a:bodyPr/>
        <a:lstStyle/>
        <a:p>
          <a:endParaRPr lang="en-US"/>
        </a:p>
      </dgm:t>
    </dgm:pt>
    <dgm:pt modelId="{B53CC7C1-20DC-4C98-B538-CBA3E995BF67}" type="pres">
      <dgm:prSet presAssocID="{841C6949-24DE-4BEF-A277-76BC6FD1A79E}" presName="compositeShape" presStyleCnt="0">
        <dgm:presLayoutVars>
          <dgm:chMax val="7"/>
          <dgm:dir/>
          <dgm:resizeHandles val="exact"/>
        </dgm:presLayoutVars>
      </dgm:prSet>
      <dgm:spPr/>
    </dgm:pt>
    <dgm:pt modelId="{CD1C2750-06F4-4867-84D1-DBB673EEF583}" type="pres">
      <dgm:prSet presAssocID="{841C6949-24DE-4BEF-A277-76BC6FD1A79E}" presName="wedge1" presStyleLbl="node1" presStyleIdx="0" presStyleCnt="3" custLinFactNeighborX="910" custLinFactNeighborY="747"/>
      <dgm:spPr/>
    </dgm:pt>
    <dgm:pt modelId="{77B51C24-014B-437D-8483-AE16D65D0CE5}" type="pres">
      <dgm:prSet presAssocID="{841C6949-24DE-4BEF-A277-76BC6FD1A79E}" presName="wedge1Tx" presStyleLbl="node1" presStyleIdx="0" presStyleCnt="3">
        <dgm:presLayoutVars>
          <dgm:chMax val="0"/>
          <dgm:chPref val="0"/>
          <dgm:bulletEnabled val="1"/>
        </dgm:presLayoutVars>
      </dgm:prSet>
      <dgm:spPr/>
    </dgm:pt>
    <dgm:pt modelId="{C5511032-3508-4604-96C5-8F32E1B2DA0E}" type="pres">
      <dgm:prSet presAssocID="{841C6949-24DE-4BEF-A277-76BC6FD1A79E}" presName="wedge2" presStyleLbl="node1" presStyleIdx="1" presStyleCnt="3"/>
      <dgm:spPr/>
    </dgm:pt>
    <dgm:pt modelId="{338EC986-47B2-4428-971F-784C4DE221FC}" type="pres">
      <dgm:prSet presAssocID="{841C6949-24DE-4BEF-A277-76BC6FD1A79E}" presName="wedge2Tx" presStyleLbl="node1" presStyleIdx="1" presStyleCnt="3">
        <dgm:presLayoutVars>
          <dgm:chMax val="0"/>
          <dgm:chPref val="0"/>
          <dgm:bulletEnabled val="1"/>
        </dgm:presLayoutVars>
      </dgm:prSet>
      <dgm:spPr/>
    </dgm:pt>
    <dgm:pt modelId="{3DC82F48-FFFE-49A4-8919-A4127F24E4C7}" type="pres">
      <dgm:prSet presAssocID="{841C6949-24DE-4BEF-A277-76BC6FD1A79E}" presName="wedge3" presStyleLbl="node1" presStyleIdx="2" presStyleCnt="3"/>
      <dgm:spPr/>
    </dgm:pt>
    <dgm:pt modelId="{34E9B6BB-FFA2-4F00-8416-00B697C7D07D}" type="pres">
      <dgm:prSet presAssocID="{841C6949-24DE-4BEF-A277-76BC6FD1A79E}" presName="wedge3Tx" presStyleLbl="node1" presStyleIdx="2" presStyleCnt="3">
        <dgm:presLayoutVars>
          <dgm:chMax val="0"/>
          <dgm:chPref val="0"/>
          <dgm:bulletEnabled val="1"/>
        </dgm:presLayoutVars>
      </dgm:prSet>
      <dgm:spPr/>
    </dgm:pt>
  </dgm:ptLst>
  <dgm:cxnLst>
    <dgm:cxn modelId="{40DD2413-1F75-4F97-BA8C-FB8C65795463}" srcId="{841C6949-24DE-4BEF-A277-76BC6FD1A79E}" destId="{4FA73BBB-53D3-417B-8394-5B4EB8EA6C95}" srcOrd="1" destOrd="0" parTransId="{DB7E7330-E8EE-451C-A495-C7CA5828476A}" sibTransId="{97CC5117-ED4E-4AA1-9433-01609CBD3235}"/>
    <dgm:cxn modelId="{17ABDC20-93FE-4566-B91F-C108CCA28C95}" type="presOf" srcId="{B7586C4A-3EF0-43A5-9A1C-D32A26E64BC3}" destId="{34E9B6BB-FFA2-4F00-8416-00B697C7D07D}" srcOrd="1" destOrd="0" presId="urn:microsoft.com/office/officeart/2005/8/layout/chart3"/>
    <dgm:cxn modelId="{B2BFE56F-ABB9-4C60-951B-E3A268CEAD06}" srcId="{841C6949-24DE-4BEF-A277-76BC6FD1A79E}" destId="{B7586C4A-3EF0-43A5-9A1C-D32A26E64BC3}" srcOrd="2" destOrd="0" parTransId="{D8E904B6-293B-4A17-A022-7DF967FDA5BD}" sibTransId="{783E96BA-A3F3-470E-8D60-1BBA223F26B5}"/>
    <dgm:cxn modelId="{7361F76F-C105-4AF3-BF08-2D8C934EFA26}" type="presOf" srcId="{4FA73BBB-53D3-417B-8394-5B4EB8EA6C95}" destId="{C5511032-3508-4604-96C5-8F32E1B2DA0E}" srcOrd="0" destOrd="0" presId="urn:microsoft.com/office/officeart/2005/8/layout/chart3"/>
    <dgm:cxn modelId="{A23A2D8B-678A-4F53-83B1-6A7355465F54}" type="presOf" srcId="{4FA73BBB-53D3-417B-8394-5B4EB8EA6C95}" destId="{338EC986-47B2-4428-971F-784C4DE221FC}" srcOrd="1" destOrd="0" presId="urn:microsoft.com/office/officeart/2005/8/layout/chart3"/>
    <dgm:cxn modelId="{F206FFA0-DB46-456E-AE71-96C7370A0E4E}" type="presOf" srcId="{841C6949-24DE-4BEF-A277-76BC6FD1A79E}" destId="{B53CC7C1-20DC-4C98-B538-CBA3E995BF67}" srcOrd="0" destOrd="0" presId="urn:microsoft.com/office/officeart/2005/8/layout/chart3"/>
    <dgm:cxn modelId="{ED6BE3C8-46C0-46FD-A919-761782169219}" srcId="{841C6949-24DE-4BEF-A277-76BC6FD1A79E}" destId="{005DF429-10B9-448F-96EC-11B0E234F31A}" srcOrd="0" destOrd="0" parTransId="{03A69BE0-91D0-4D4D-ABAA-130A73FCE7BF}" sibTransId="{FFC9082E-F80E-44A4-8703-5D05C75FCF5A}"/>
    <dgm:cxn modelId="{19EE35DF-6470-46FF-BD14-04F493CDDFAD}" type="presOf" srcId="{005DF429-10B9-448F-96EC-11B0E234F31A}" destId="{77B51C24-014B-437D-8483-AE16D65D0CE5}" srcOrd="1" destOrd="0" presId="urn:microsoft.com/office/officeart/2005/8/layout/chart3"/>
    <dgm:cxn modelId="{760A98E2-497A-4994-A56A-54EC81B75E44}" type="presOf" srcId="{005DF429-10B9-448F-96EC-11B0E234F31A}" destId="{CD1C2750-06F4-4867-84D1-DBB673EEF583}" srcOrd="0" destOrd="0" presId="urn:microsoft.com/office/officeart/2005/8/layout/chart3"/>
    <dgm:cxn modelId="{9ABAE9E4-3C55-4F3E-BC4A-844A27FE44C4}" type="presOf" srcId="{B7586C4A-3EF0-43A5-9A1C-D32A26E64BC3}" destId="{3DC82F48-FFFE-49A4-8919-A4127F24E4C7}" srcOrd="0" destOrd="0" presId="urn:microsoft.com/office/officeart/2005/8/layout/chart3"/>
    <dgm:cxn modelId="{5CDC3690-9F95-4F8E-8736-05963347BDC0}" type="presParOf" srcId="{B53CC7C1-20DC-4C98-B538-CBA3E995BF67}" destId="{CD1C2750-06F4-4867-84D1-DBB673EEF583}" srcOrd="0" destOrd="0" presId="urn:microsoft.com/office/officeart/2005/8/layout/chart3"/>
    <dgm:cxn modelId="{E809D6A3-A953-43EF-B2BE-24E6546E2CB3}" type="presParOf" srcId="{B53CC7C1-20DC-4C98-B538-CBA3E995BF67}" destId="{77B51C24-014B-437D-8483-AE16D65D0CE5}" srcOrd="1" destOrd="0" presId="urn:microsoft.com/office/officeart/2005/8/layout/chart3"/>
    <dgm:cxn modelId="{2BA957C3-BB85-4E43-BFAB-F38B752EA50F}" type="presParOf" srcId="{B53CC7C1-20DC-4C98-B538-CBA3E995BF67}" destId="{C5511032-3508-4604-96C5-8F32E1B2DA0E}" srcOrd="2" destOrd="0" presId="urn:microsoft.com/office/officeart/2005/8/layout/chart3"/>
    <dgm:cxn modelId="{2839F320-F33D-4A44-9A0D-5BA0537CCD02}" type="presParOf" srcId="{B53CC7C1-20DC-4C98-B538-CBA3E995BF67}" destId="{338EC986-47B2-4428-971F-784C4DE221FC}" srcOrd="3" destOrd="0" presId="urn:microsoft.com/office/officeart/2005/8/layout/chart3"/>
    <dgm:cxn modelId="{5B435240-9892-46E0-90ED-9A6108556260}" type="presParOf" srcId="{B53CC7C1-20DC-4C98-B538-CBA3E995BF67}" destId="{3DC82F48-FFFE-49A4-8919-A4127F24E4C7}" srcOrd="4" destOrd="0" presId="urn:microsoft.com/office/officeart/2005/8/layout/chart3"/>
    <dgm:cxn modelId="{03E6BB35-FED5-448A-AC80-542917B34DC4}" type="presParOf" srcId="{B53CC7C1-20DC-4C98-B538-CBA3E995BF67}" destId="{34E9B6BB-FFA2-4F00-8416-00B697C7D07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9B521-FAF6-4AAE-AD4B-8FAD6C5F6CBB}">
      <dsp:nvSpPr>
        <dsp:cNvPr id="0" name=""/>
        <dsp:cNvSpPr/>
      </dsp:nvSpPr>
      <dsp:spPr>
        <a:xfrm>
          <a:off x="1804354" y="214743"/>
          <a:ext cx="609082" cy="60908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9B1AE-3259-482C-B36F-9659527F8E57}">
      <dsp:nvSpPr>
        <dsp:cNvPr id="0" name=""/>
        <dsp:cNvSpPr/>
      </dsp:nvSpPr>
      <dsp:spPr>
        <a:xfrm>
          <a:off x="1432137" y="1026929"/>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Need</a:t>
          </a:r>
        </a:p>
      </dsp:txBody>
      <dsp:txXfrm>
        <a:off x="1432137" y="1026929"/>
        <a:ext cx="1353515" cy="541406"/>
      </dsp:txXfrm>
    </dsp:sp>
    <dsp:sp modelId="{EAB9B735-6BE6-49D5-9D95-81B7E9461CC1}">
      <dsp:nvSpPr>
        <dsp:cNvPr id="0" name=""/>
        <dsp:cNvSpPr/>
      </dsp:nvSpPr>
      <dsp:spPr>
        <a:xfrm>
          <a:off x="3394735" y="214743"/>
          <a:ext cx="609082" cy="6090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89579-690E-4C5C-98E7-1503952CF210}">
      <dsp:nvSpPr>
        <dsp:cNvPr id="0" name=""/>
        <dsp:cNvSpPr/>
      </dsp:nvSpPr>
      <dsp:spPr>
        <a:xfrm>
          <a:off x="3022518" y="1026929"/>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Community Impact</a:t>
          </a:r>
        </a:p>
      </dsp:txBody>
      <dsp:txXfrm>
        <a:off x="3022518" y="1026929"/>
        <a:ext cx="1353515" cy="541406"/>
      </dsp:txXfrm>
    </dsp:sp>
    <dsp:sp modelId="{73DE5A6D-00FD-488E-9068-2A696935E174}">
      <dsp:nvSpPr>
        <dsp:cNvPr id="0" name=""/>
        <dsp:cNvSpPr/>
      </dsp:nvSpPr>
      <dsp:spPr>
        <a:xfrm>
          <a:off x="4985116" y="214743"/>
          <a:ext cx="609082" cy="6090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BE492-5D31-442D-A0A6-650A2AFB3DFC}">
      <dsp:nvSpPr>
        <dsp:cNvPr id="0" name=""/>
        <dsp:cNvSpPr/>
      </dsp:nvSpPr>
      <dsp:spPr>
        <a:xfrm>
          <a:off x="4612899" y="1026929"/>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Functionality</a:t>
          </a:r>
        </a:p>
      </dsp:txBody>
      <dsp:txXfrm>
        <a:off x="4612899" y="1026929"/>
        <a:ext cx="1353515" cy="541406"/>
      </dsp:txXfrm>
    </dsp:sp>
    <dsp:sp modelId="{FF642AB0-3F93-4BE7-B7B8-2D965D1482A6}">
      <dsp:nvSpPr>
        <dsp:cNvPr id="0" name=""/>
        <dsp:cNvSpPr/>
      </dsp:nvSpPr>
      <dsp:spPr>
        <a:xfrm>
          <a:off x="6575497" y="214743"/>
          <a:ext cx="609082" cy="6090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DCEA4-914C-4F2C-93D5-F63FAA2557A4}">
      <dsp:nvSpPr>
        <dsp:cNvPr id="0" name=""/>
        <dsp:cNvSpPr/>
      </dsp:nvSpPr>
      <dsp:spPr>
        <a:xfrm>
          <a:off x="6203280" y="1026929"/>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Sustainability</a:t>
          </a:r>
        </a:p>
      </dsp:txBody>
      <dsp:txXfrm>
        <a:off x="6203280" y="1026929"/>
        <a:ext cx="1353515" cy="541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9B521-FAF6-4AAE-AD4B-8FAD6C5F6CBB}">
      <dsp:nvSpPr>
        <dsp:cNvPr id="0" name=""/>
        <dsp:cNvSpPr/>
      </dsp:nvSpPr>
      <dsp:spPr>
        <a:xfrm>
          <a:off x="3453292" y="71629"/>
          <a:ext cx="576650" cy="57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9B1AE-3259-482C-B36F-9659527F8E57}">
      <dsp:nvSpPr>
        <dsp:cNvPr id="0" name=""/>
        <dsp:cNvSpPr/>
      </dsp:nvSpPr>
      <dsp:spPr>
        <a:xfrm>
          <a:off x="3100894" y="840633"/>
          <a:ext cx="1281445" cy="5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Feasibility</a:t>
          </a:r>
        </a:p>
      </dsp:txBody>
      <dsp:txXfrm>
        <a:off x="3100894" y="840633"/>
        <a:ext cx="1281445" cy="512578"/>
      </dsp:txXfrm>
    </dsp:sp>
    <dsp:sp modelId="{EAB9B735-6BE6-49D5-9D95-81B7E9461CC1}">
      <dsp:nvSpPr>
        <dsp:cNvPr id="0" name=""/>
        <dsp:cNvSpPr/>
      </dsp:nvSpPr>
      <dsp:spPr>
        <a:xfrm>
          <a:off x="4958990" y="71629"/>
          <a:ext cx="576650" cy="57665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89579-690E-4C5C-98E7-1503952CF210}">
      <dsp:nvSpPr>
        <dsp:cNvPr id="0" name=""/>
        <dsp:cNvSpPr/>
      </dsp:nvSpPr>
      <dsp:spPr>
        <a:xfrm>
          <a:off x="4606592" y="840633"/>
          <a:ext cx="1281445" cy="5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Cost</a:t>
          </a:r>
          <a:endParaRPr lang="en-US" sz="3500" kern="1200"/>
        </a:p>
      </dsp:txBody>
      <dsp:txXfrm>
        <a:off x="4606592" y="840633"/>
        <a:ext cx="1281445" cy="512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C2750-06F4-4867-84D1-DBB673EEF583}">
      <dsp:nvSpPr>
        <dsp:cNvPr id="0" name=""/>
        <dsp:cNvSpPr/>
      </dsp:nvSpPr>
      <dsp:spPr>
        <a:xfrm>
          <a:off x="4636007" y="493810"/>
          <a:ext cx="5622527" cy="5622527"/>
        </a:xfrm>
        <a:prstGeom prst="pie">
          <a:avLst>
            <a:gd name="adj1" fmla="val 16200000"/>
            <a:gd name="adj2" fmla="val 180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t>Diversity</a:t>
          </a:r>
          <a:r>
            <a:rPr lang="en-US" sz="1700" kern="1200"/>
            <a:t>: Shared community spaces allow individuals of different backgrounds and perspectives to interact and cultivate mutual respect and understanding</a:t>
          </a:r>
        </a:p>
      </dsp:txBody>
      <dsp:txXfrm>
        <a:off x="7692921" y="1531300"/>
        <a:ext cx="1907643" cy="1874175"/>
      </dsp:txXfrm>
    </dsp:sp>
    <dsp:sp modelId="{C5511032-3508-4604-96C5-8F32E1B2DA0E}">
      <dsp:nvSpPr>
        <dsp:cNvPr id="0" name=""/>
        <dsp:cNvSpPr/>
      </dsp:nvSpPr>
      <dsp:spPr>
        <a:xfrm>
          <a:off x="4295014" y="619147"/>
          <a:ext cx="5622527" cy="5622527"/>
        </a:xfrm>
        <a:prstGeom prst="pie">
          <a:avLst>
            <a:gd name="adj1" fmla="val 1800000"/>
            <a:gd name="adj2" fmla="val 9000000"/>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t>Inclusion</a:t>
          </a:r>
          <a:r>
            <a:rPr lang="en-US" sz="1700" kern="1200"/>
            <a:t>: Our design places emphasis on accessibility, both mobility and sensory disabilities </a:t>
          </a:r>
        </a:p>
      </dsp:txBody>
      <dsp:txXfrm>
        <a:off x="5834515" y="4166694"/>
        <a:ext cx="2543524" cy="1740306"/>
      </dsp:txXfrm>
    </dsp:sp>
    <dsp:sp modelId="{3DC82F48-FFFE-49A4-8919-A4127F24E4C7}">
      <dsp:nvSpPr>
        <dsp:cNvPr id="0" name=""/>
        <dsp:cNvSpPr/>
      </dsp:nvSpPr>
      <dsp:spPr>
        <a:xfrm>
          <a:off x="4295014" y="619147"/>
          <a:ext cx="5622527" cy="5622527"/>
        </a:xfrm>
        <a:prstGeom prst="pie">
          <a:avLst>
            <a:gd name="adj1" fmla="val 9000000"/>
            <a:gd name="adj2" fmla="val 1620000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t>Equity</a:t>
          </a:r>
          <a:r>
            <a:rPr lang="en-US" sz="1700" kern="1200"/>
            <a:t>: A shared kitchen provides Domies with equal opportunity to engage in communal gathering and meal sharing to support community building</a:t>
          </a:r>
        </a:p>
      </dsp:txBody>
      <dsp:txXfrm>
        <a:off x="4897427" y="1723572"/>
        <a:ext cx="1907643" cy="187417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57AE2-7445-4319-A122-E05B359CF9F9}"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90B2E-F343-44A6-8673-F053396C81B8}" type="slidenum">
              <a:rPr lang="en-US" smtClean="0"/>
              <a:t>‹#›</a:t>
            </a:fld>
            <a:endParaRPr lang="en-US"/>
          </a:p>
        </p:txBody>
      </p:sp>
    </p:spTree>
    <p:extLst>
      <p:ext uri="{BB962C8B-B14F-4D97-AF65-F5344CB8AC3E}">
        <p14:creationId xmlns:p14="http://schemas.microsoft.com/office/powerpoint/2010/main" val="288261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990B2E-F343-44A6-8673-F053396C81B8}" type="slidenum">
              <a:rPr lang="en-US" smtClean="0"/>
              <a:t>1</a:t>
            </a:fld>
            <a:endParaRPr lang="en-US"/>
          </a:p>
        </p:txBody>
      </p:sp>
    </p:spTree>
    <p:extLst>
      <p:ext uri="{BB962C8B-B14F-4D97-AF65-F5344CB8AC3E}">
        <p14:creationId xmlns:p14="http://schemas.microsoft.com/office/powerpoint/2010/main" val="402558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Herb hall scores higher in Community engagement,, feasibility and cost. Herb complex scores higher in need, sustainability, and functionality</a:t>
            </a:r>
          </a:p>
        </p:txBody>
      </p:sp>
      <p:sp>
        <p:nvSpPr>
          <p:cNvPr id="4" name="Slide Number Placeholder 3"/>
          <p:cNvSpPr>
            <a:spLocks noGrp="1"/>
          </p:cNvSpPr>
          <p:nvPr>
            <p:ph type="sldNum" sz="quarter" idx="5"/>
          </p:nvPr>
        </p:nvSpPr>
        <p:spPr/>
        <p:txBody>
          <a:bodyPr/>
          <a:lstStyle/>
          <a:p>
            <a:fld id="{5F990B2E-F343-44A6-8673-F053396C81B8}" type="slidenum">
              <a:rPr lang="en-US" smtClean="0"/>
              <a:t>12</a:t>
            </a:fld>
            <a:endParaRPr lang="en-US"/>
          </a:p>
        </p:txBody>
      </p:sp>
    </p:spTree>
    <p:extLst>
      <p:ext uri="{BB962C8B-B14F-4D97-AF65-F5344CB8AC3E}">
        <p14:creationId xmlns:p14="http://schemas.microsoft.com/office/powerpoint/2010/main" val="40876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200" b="0" i="0" u="none" strike="noStrike" cap="none">
                <a:solidFill>
                  <a:srgbClr val="000000"/>
                </a:solidFill>
                <a:latin typeface="Arial"/>
                <a:ea typeface="Arial"/>
                <a:cs typeface="Arial"/>
                <a:sym typeface="Arial"/>
              </a:rPr>
              <a:t>Reusing materials on site - wood, tile, stones</a:t>
            </a:r>
            <a:endParaRPr lang="en-US"/>
          </a:p>
          <a:p>
            <a:pPr marL="171450" marR="0" lvl="1" indent="-171450" algn="l" rtl="0">
              <a:lnSpc>
                <a:spcPct val="90000"/>
              </a:lnSpc>
              <a:spcBef>
                <a:spcPts val="270"/>
              </a:spcBef>
              <a:spcAft>
                <a:spcPts val="0"/>
              </a:spcAft>
              <a:buClr>
                <a:srgbClr val="000000"/>
              </a:buClr>
              <a:buSzPts val="1800"/>
              <a:buFont typeface="Arial"/>
              <a:buChar char="•"/>
            </a:pPr>
            <a:r>
              <a:rPr lang="en-US" sz="1200" b="0" i="0" u="none" strike="noStrike" cap="none">
                <a:solidFill>
                  <a:srgbClr val="000000"/>
                </a:solidFill>
                <a:latin typeface="Arial"/>
                <a:ea typeface="Arial"/>
                <a:cs typeface="Arial"/>
                <a:sym typeface="Arial"/>
              </a:rPr>
              <a:t>Donation Drive</a:t>
            </a:r>
            <a:endParaRPr lang="en-US"/>
          </a:p>
          <a:p>
            <a:pPr marL="171450" marR="0" lvl="1" indent="-171450" algn="l" rtl="0">
              <a:lnSpc>
                <a:spcPct val="90000"/>
              </a:lnSpc>
              <a:spcBef>
                <a:spcPts val="270"/>
              </a:spcBef>
              <a:spcAft>
                <a:spcPts val="0"/>
              </a:spcAft>
              <a:buClr>
                <a:srgbClr val="000000"/>
              </a:buClr>
              <a:buSzPts val="1800"/>
              <a:buFont typeface="Arial"/>
              <a:buChar char="•"/>
            </a:pPr>
            <a:r>
              <a:rPr lang="en-US" sz="1200" b="0" i="0" u="none" strike="noStrike" cap="none">
                <a:solidFill>
                  <a:srgbClr val="000000"/>
                </a:solidFill>
                <a:latin typeface="Arial"/>
                <a:ea typeface="Arial"/>
                <a:cs typeface="Arial"/>
                <a:sym typeface="Arial"/>
              </a:rPr>
              <a:t>Yolo County Landfill Reuse store</a:t>
            </a:r>
            <a:endParaRPr lang="en-US"/>
          </a:p>
          <a:p>
            <a:pPr marL="171450" marR="0" lvl="1" indent="-171450" algn="l" rtl="0">
              <a:lnSpc>
                <a:spcPct val="90000"/>
              </a:lnSpc>
              <a:spcBef>
                <a:spcPts val="270"/>
              </a:spcBef>
              <a:spcAft>
                <a:spcPts val="0"/>
              </a:spcAft>
              <a:buClr>
                <a:srgbClr val="000000"/>
              </a:buClr>
              <a:buSzPts val="1800"/>
              <a:buFont typeface="Arial"/>
              <a:buChar char="•"/>
            </a:pPr>
            <a:r>
              <a:rPr lang="en-US" sz="1200" b="0" i="0" u="none" strike="noStrike" cap="none">
                <a:solidFill>
                  <a:srgbClr val="000000"/>
                </a:solidFill>
                <a:latin typeface="Arial"/>
                <a:ea typeface="Arial"/>
                <a:cs typeface="Arial"/>
                <a:sym typeface="Arial"/>
              </a:rPr>
              <a:t>Community markets - Facebook Marketplace, Craigslist</a:t>
            </a:r>
            <a:endParaRPr lang="en-US"/>
          </a:p>
          <a:p>
            <a:pPr marL="171450" marR="0" lvl="1" indent="-171450" algn="l" rtl="0">
              <a:lnSpc>
                <a:spcPct val="90000"/>
              </a:lnSpc>
              <a:spcBef>
                <a:spcPts val="270"/>
              </a:spcBef>
              <a:spcAft>
                <a:spcPts val="0"/>
              </a:spcAft>
              <a:buClr>
                <a:srgbClr val="000000"/>
              </a:buClr>
              <a:buSzPts val="1800"/>
              <a:buFont typeface="Arial"/>
              <a:buChar char="•"/>
            </a:pPr>
            <a:r>
              <a:rPr lang="en-US" sz="1200" b="0" i="0" u="none" strike="noStrike" cap="none">
                <a:solidFill>
                  <a:srgbClr val="000000"/>
                </a:solidFill>
                <a:latin typeface="Arial"/>
                <a:ea typeface="Arial"/>
                <a:cs typeface="Arial"/>
                <a:sym typeface="Arial"/>
              </a:rPr>
              <a:t>Community nonprofits - Yolo Thrift Store, Community Mercantile</a:t>
            </a:r>
            <a:endParaRPr lang="en-US"/>
          </a:p>
          <a:p>
            <a:pPr marL="171450" lvl="1" indent="-171450">
              <a:lnSpc>
                <a:spcPct val="90000"/>
              </a:lnSpc>
              <a:spcBef>
                <a:spcPts val="270"/>
              </a:spcBef>
              <a:buClr>
                <a:srgbClr val="000000"/>
              </a:buClr>
              <a:buSzPts val="1800"/>
              <a:buFont typeface="Arial"/>
              <a:buChar char="•"/>
            </a:pPr>
            <a:r>
              <a:rPr lang="en-US" sz="1200" b="0" i="0" u="none" strike="noStrike" cap="none">
                <a:solidFill>
                  <a:srgbClr val="000000"/>
                </a:solidFill>
                <a:latin typeface="Arial"/>
                <a:ea typeface="Arial"/>
                <a:cs typeface="Arial"/>
                <a:sym typeface="Arial"/>
              </a:rPr>
              <a:t>Campus services </a:t>
            </a:r>
            <a:r>
              <a:rPr lang="en-US">
                <a:solidFill>
                  <a:srgbClr val="000000"/>
                </a:solidFill>
                <a:latin typeface="Arial"/>
                <a:ea typeface="Arial"/>
                <a:cs typeface="Arial"/>
                <a:sym typeface="Arial"/>
              </a:rPr>
              <a:t>– Aggie Surplus</a:t>
            </a:r>
            <a:r>
              <a:rPr lang="en-US" sz="1200" b="0" i="0" u="none" strike="noStrike" cap="none">
                <a:solidFill>
                  <a:srgbClr val="000000"/>
                </a:solidFill>
                <a:latin typeface="Arial"/>
                <a:ea typeface="Arial"/>
                <a:cs typeface="Arial"/>
                <a:sym typeface="Arial"/>
              </a:rPr>
              <a:t>, Campus Planning Storm Trees?</a:t>
            </a:r>
            <a:endParaRPr lang="en-US">
              <a:cs typeface="Calibri" panose="020F0502020204030204"/>
            </a:endParaRPr>
          </a:p>
          <a:p>
            <a:pPr marL="0" lvl="0" indent="0" algn="l" rtl="0">
              <a:lnSpc>
                <a:spcPct val="100000"/>
              </a:lnSpc>
              <a:spcBef>
                <a:spcPts val="0"/>
              </a:spcBef>
              <a:spcAft>
                <a:spcPts val="0"/>
              </a:spcAft>
              <a:buSzPts val="1400"/>
              <a:buNone/>
            </a:pPr>
            <a:endParaRPr/>
          </a:p>
        </p:txBody>
      </p:sp>
      <p:sp>
        <p:nvSpPr>
          <p:cNvPr id="266" name="Google Shape;2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000"/>
              </a:spcAft>
            </a:pPr>
            <a:r>
              <a:rPr lang="en-US" sz="1800" b="0" i="0" u="none" strike="noStrike">
                <a:solidFill>
                  <a:srgbClr val="2D3B45"/>
                </a:solidFill>
                <a:effectLst/>
                <a:latin typeface="Arial" panose="020B0604020202020204" pitchFamily="34" charset="0"/>
              </a:rPr>
              <a:t>Our clients are particularly concerned with promoting community bonding and relationship building, since this is the backbone of a cooperative living community.  To sustain this system and foster growth of community ties that were lost to the pandemic, a functional and accessible common space is needed. </a:t>
            </a:r>
          </a:p>
          <a:p>
            <a:pPr rtl="0">
              <a:spcBef>
                <a:spcPts val="0"/>
              </a:spcBef>
              <a:spcAft>
                <a:spcPts val="1000"/>
              </a:spcAft>
            </a:pPr>
            <a:endParaRPr lang="en-US" sz="1800" b="0" i="0" u="none" strike="noStrike">
              <a:solidFill>
                <a:srgbClr val="2D3B45"/>
              </a:solidFill>
              <a:effectLst/>
              <a:latin typeface="Arial" panose="020B0604020202020204" pitchFamily="34" charset="0"/>
            </a:endParaRPr>
          </a:p>
          <a:p>
            <a:br>
              <a:rPr lang="en-US"/>
            </a:br>
            <a:endParaRPr lang="en-US"/>
          </a:p>
        </p:txBody>
      </p:sp>
      <p:sp>
        <p:nvSpPr>
          <p:cNvPr id="4" name="Slide Number Placeholder 3"/>
          <p:cNvSpPr>
            <a:spLocks noGrp="1"/>
          </p:cNvSpPr>
          <p:nvPr>
            <p:ph type="sldNum" sz="quarter" idx="5"/>
          </p:nvPr>
        </p:nvSpPr>
        <p:spPr/>
        <p:txBody>
          <a:bodyPr/>
          <a:lstStyle/>
          <a:p>
            <a:fld id="{5F990B2E-F343-44A6-8673-F053396C81B8}" type="slidenum">
              <a:rPr lang="en-US" smtClean="0"/>
              <a:t>2</a:t>
            </a:fld>
            <a:endParaRPr lang="en-US"/>
          </a:p>
        </p:txBody>
      </p:sp>
    </p:spTree>
    <p:extLst>
      <p:ext uri="{BB962C8B-B14F-4D97-AF65-F5344CB8AC3E}">
        <p14:creationId xmlns:p14="http://schemas.microsoft.com/office/powerpoint/2010/main" val="314748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b="0" i="0" u="none" strike="noStrike">
                <a:solidFill>
                  <a:srgbClr val="2D3B45"/>
                </a:solidFill>
                <a:effectLst/>
                <a:latin typeface="Arial" panose="020B0604020202020204" pitchFamily="34" charset="0"/>
              </a:rPr>
              <a:t>A central element of the common space is a community kitchen, where </a:t>
            </a:r>
            <a:r>
              <a:rPr lang="en-US" sz="1600" b="0" i="0" u="none" strike="noStrike" err="1">
                <a:solidFill>
                  <a:srgbClr val="2D3B45"/>
                </a:solidFill>
                <a:effectLst/>
                <a:latin typeface="Arial" panose="020B0604020202020204" pitchFamily="34" charset="0"/>
              </a:rPr>
              <a:t>domies</a:t>
            </a:r>
            <a:r>
              <a:rPr lang="en-US" sz="1600" b="0" i="0" u="none" strike="noStrike">
                <a:solidFill>
                  <a:srgbClr val="2D3B45"/>
                </a:solidFill>
                <a:effectLst/>
                <a:latin typeface="Arial" panose="020B0604020202020204" pitchFamily="34" charset="0"/>
              </a:rPr>
              <a:t> could cook and share meals together. In the past, the domes community relied on a “potluck” style meal sharing, in which individuals cooked in their respective domes before sharing with their peers. This space could also be used as a place to gather for group activities and could potentially include supplementary housing and amenities like laundry machines and extra bathrooms. We plan on working closely with the domes community to capture their needs and understand what would be useful for them. </a:t>
            </a:r>
            <a:endParaRPr lang="en-US" sz="1800" b="0">
              <a:effectLst/>
            </a:endParaRPr>
          </a:p>
          <a:p>
            <a:pPr marL="114300" indent="0">
              <a:spcBef>
                <a:spcPts val="0"/>
              </a:spcBef>
              <a:buClr>
                <a:srgbClr val="000000"/>
              </a:buClr>
              <a:buSzPts val="1800"/>
              <a:buFont typeface="Arial"/>
              <a:buNone/>
            </a:pPr>
            <a:endParaRPr lang="en-US" sz="1700">
              <a:latin typeface="Arial"/>
              <a:ea typeface="Arial"/>
              <a:cs typeface="Arial"/>
              <a:sym typeface="Arial"/>
            </a:endParaRPr>
          </a:p>
          <a:p>
            <a:pPr marL="114300" indent="0">
              <a:spcBef>
                <a:spcPts val="0"/>
              </a:spcBef>
              <a:buClr>
                <a:srgbClr val="000000"/>
              </a:buClr>
              <a:buSzPts val="1800"/>
              <a:buFont typeface="Arial"/>
              <a:buNone/>
            </a:pPr>
            <a:r>
              <a:rPr lang="en-US" sz="1700">
                <a:latin typeface="Arial"/>
                <a:ea typeface="Arial"/>
                <a:cs typeface="Arial"/>
                <a:sym typeface="Arial"/>
              </a:rPr>
              <a:t>Case studies on community building, both bonding and linking:</a:t>
            </a:r>
            <a:endParaRPr lang="en-US"/>
          </a:p>
          <a:p>
            <a:pPr lvl="1">
              <a:spcBef>
                <a:spcPts val="600"/>
              </a:spcBef>
              <a:buClr>
                <a:srgbClr val="000000"/>
              </a:buClr>
              <a:buFont typeface="Calibri"/>
              <a:buChar char="-"/>
            </a:pPr>
            <a:r>
              <a:rPr lang="en-US" sz="1700" err="1">
                <a:sym typeface="Arial"/>
              </a:rPr>
              <a:t>Hässelby</a:t>
            </a:r>
            <a:r>
              <a:rPr lang="en-US" sz="1700"/>
              <a:t> family hotel: solidarity against class conflict, </a:t>
            </a:r>
            <a:endParaRPr lang="en-US" sz="1700">
              <a:latin typeface="Arial"/>
              <a:cs typeface="Arial"/>
            </a:endParaRPr>
          </a:p>
          <a:p>
            <a:pPr lvl="1">
              <a:spcBef>
                <a:spcPts val="600"/>
              </a:spcBef>
              <a:buClr>
                <a:srgbClr val="000000"/>
              </a:buClr>
              <a:buFont typeface="Calibri"/>
              <a:buChar char="-"/>
            </a:pPr>
            <a:r>
              <a:rPr lang="en-US" sz="1700"/>
              <a:t>Soy Nica: food justice and public outreach, </a:t>
            </a:r>
            <a:endParaRPr lang="en-US" sz="1700">
              <a:latin typeface="Arial"/>
              <a:cs typeface="Arial"/>
            </a:endParaRPr>
          </a:p>
          <a:p>
            <a:pPr lvl="1">
              <a:spcBef>
                <a:spcPts val="600"/>
              </a:spcBef>
              <a:buClr>
                <a:srgbClr val="000000"/>
              </a:buClr>
              <a:buFont typeface="Calibri"/>
              <a:buChar char="-"/>
            </a:pPr>
            <a:r>
              <a:rPr lang="en-US" sz="1700"/>
              <a:t>Urban Aboriginal Community Kitchen: preserving food culture, cooking therapy</a:t>
            </a:r>
            <a:endParaRPr lang="en-US" sz="1700">
              <a:latin typeface="Arial"/>
              <a:cs typeface="Arial"/>
            </a:endParaRPr>
          </a:p>
          <a:p>
            <a:endParaRPr lang="en-US"/>
          </a:p>
        </p:txBody>
      </p:sp>
      <p:sp>
        <p:nvSpPr>
          <p:cNvPr id="4" name="Slide Number Placeholder 3"/>
          <p:cNvSpPr>
            <a:spLocks noGrp="1"/>
          </p:cNvSpPr>
          <p:nvPr>
            <p:ph type="sldNum" sz="quarter" idx="5"/>
          </p:nvPr>
        </p:nvSpPr>
        <p:spPr/>
        <p:txBody>
          <a:bodyPr/>
          <a:lstStyle/>
          <a:p>
            <a:fld id="{5F990B2E-F343-44A6-8673-F053396C81B8}" type="slidenum">
              <a:rPr lang="en-US" smtClean="0"/>
              <a:t>4</a:t>
            </a:fld>
            <a:endParaRPr lang="en-US"/>
          </a:p>
        </p:txBody>
      </p:sp>
    </p:spTree>
    <p:extLst>
      <p:ext uri="{BB962C8B-B14F-4D97-AF65-F5344CB8AC3E}">
        <p14:creationId xmlns:p14="http://schemas.microsoft.com/office/powerpoint/2010/main" val="3278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algn="l" rtl="0">
              <a:lnSpc>
                <a:spcPct val="100000"/>
              </a:lnSpc>
              <a:spcBef>
                <a:spcPts val="600"/>
              </a:spcBef>
              <a:spcAft>
                <a:spcPts val="0"/>
              </a:spcAft>
              <a:buSzPts val="2000"/>
              <a:buFontTx/>
              <a:buNone/>
            </a:pPr>
            <a:r>
              <a:rPr lang="en-US" sz="1200">
                <a:latin typeface="Bembo" panose="02020502050201020203" pitchFamily="18" charset="0"/>
                <a:ea typeface="Arial"/>
                <a:cs typeface="Arial"/>
                <a:sym typeface="Arial"/>
              </a:rPr>
              <a:t>Kitchen, Laundry, and Dining Space</a:t>
            </a:r>
          </a:p>
          <a:p>
            <a:pPr marL="342900" lvl="0" algn="l" rtl="0">
              <a:lnSpc>
                <a:spcPct val="100000"/>
              </a:lnSpc>
              <a:spcBef>
                <a:spcPts val="600"/>
              </a:spcBef>
              <a:spcAft>
                <a:spcPts val="0"/>
              </a:spcAft>
              <a:buSzPts val="2000"/>
              <a:buFontTx/>
              <a:buChar char="-"/>
            </a:pPr>
            <a:r>
              <a:rPr lang="en-US" sz="1200">
                <a:latin typeface="Bembo" panose="02020502050201020203" pitchFamily="18" charset="0"/>
                <a:ea typeface="Arial"/>
                <a:cs typeface="Arial"/>
                <a:sym typeface="Arial"/>
              </a:rPr>
              <a:t>Emphasis on functional spaces</a:t>
            </a:r>
            <a:endParaRPr lang="en-US" sz="1200">
              <a:latin typeface="Bembo" panose="02020502050201020203" pitchFamily="18" charset="0"/>
              <a:ea typeface="Arial"/>
              <a:cs typeface="Arial"/>
            </a:endParaRPr>
          </a:p>
          <a:p>
            <a:pPr marL="342900" lvl="0" algn="l" rtl="0">
              <a:lnSpc>
                <a:spcPct val="100000"/>
              </a:lnSpc>
              <a:spcBef>
                <a:spcPts val="600"/>
              </a:spcBef>
              <a:spcAft>
                <a:spcPts val="0"/>
              </a:spcAft>
              <a:buSzPts val="2000"/>
              <a:buFontTx/>
              <a:buChar char="-"/>
            </a:pPr>
            <a:r>
              <a:rPr lang="en-US" sz="1200">
                <a:latin typeface="Bembo" panose="02020502050201020203" pitchFamily="18" charset="0"/>
                <a:cs typeface="Arial"/>
                <a:sym typeface="Arial"/>
              </a:rPr>
              <a:t>Sustainable design elements</a:t>
            </a:r>
          </a:p>
          <a:p>
            <a:pPr marL="342900" lvl="0" algn="l" rtl="0">
              <a:lnSpc>
                <a:spcPct val="100000"/>
              </a:lnSpc>
              <a:spcBef>
                <a:spcPts val="600"/>
              </a:spcBef>
              <a:spcAft>
                <a:spcPts val="0"/>
              </a:spcAft>
              <a:buSzPts val="2000"/>
              <a:buFontTx/>
              <a:buChar char="-"/>
            </a:pPr>
            <a:endParaRPr lang="en-US" sz="1200">
              <a:latin typeface="Bembo" panose="02020502050201020203" pitchFamily="18" charset="0"/>
              <a:cs typeface="Arial"/>
            </a:endParaRPr>
          </a:p>
          <a:p>
            <a:r>
              <a:rPr lang="en-US"/>
              <a:t>The fist step in our needs assessment was surveying the current </a:t>
            </a:r>
            <a:r>
              <a:rPr lang="en-US" err="1"/>
              <a:t>Domies</a:t>
            </a:r>
            <a:r>
              <a:rPr lang="en-US"/>
              <a:t>. We obtained a 50% response rate and these are some key insights we found. Firstly , we asked which of the following building types would you prefer to use as a common space, and a majority of </a:t>
            </a:r>
            <a:r>
              <a:rPr lang="en-US" err="1"/>
              <a:t>Domies</a:t>
            </a:r>
            <a:r>
              <a:rPr lang="en-US"/>
              <a:t> were neutral  the </a:t>
            </a:r>
            <a:r>
              <a:rPr lang="en-US" err="1"/>
              <a:t>the</a:t>
            </a:r>
            <a:r>
              <a:rPr lang="en-US"/>
              <a:t> building type as long as it was a functional space. We then asked them to rank and select which elements they find most important. As shown here the </a:t>
            </a:r>
            <a:r>
              <a:rPr lang="en-US" err="1"/>
              <a:t>modt</a:t>
            </a:r>
            <a:r>
              <a:rPr lang="en-US"/>
              <a:t> selected was for dining space, meeting space, a kitchen, and laundry. But when they were asked to rank their most important elements, the need for a kitchen won out as seen here, followed by laundry, dining space, and supplemental housing. </a:t>
            </a:r>
          </a:p>
        </p:txBody>
      </p:sp>
      <p:sp>
        <p:nvSpPr>
          <p:cNvPr id="4" name="Slide Number Placeholder 3"/>
          <p:cNvSpPr>
            <a:spLocks noGrp="1"/>
          </p:cNvSpPr>
          <p:nvPr>
            <p:ph type="sldNum" sz="quarter" idx="5"/>
          </p:nvPr>
        </p:nvSpPr>
        <p:spPr/>
        <p:txBody>
          <a:bodyPr/>
          <a:lstStyle/>
          <a:p>
            <a:fld id="{5F990B2E-F343-44A6-8673-F053396C81B8}" type="slidenum">
              <a:rPr lang="en-US" smtClean="0"/>
              <a:t>5</a:t>
            </a:fld>
            <a:endParaRPr lang="en-US"/>
          </a:p>
        </p:txBody>
      </p:sp>
    </p:spTree>
    <p:extLst>
      <p:ext uri="{BB962C8B-B14F-4D97-AF65-F5344CB8AC3E}">
        <p14:creationId xmlns:p14="http://schemas.microsoft.com/office/powerpoint/2010/main" val="343577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second part of our needs assessment, we interviewed two Prior Dome residents to understand how communal space functioned while they were living there during a time before covid, when the community culture was strong and thriving.</a:t>
            </a:r>
          </a:p>
          <a:p>
            <a:r>
              <a:rPr lang="en-US"/>
              <a:t>We found that prior residents stressed the importance of community building elements, like a central location, community garden and livestock opportunities, and a long-lasting thoughtful design. Current residents are more focused on functionality, like low maintenance spaces, improved lighting, and sustainable design elements. </a:t>
            </a:r>
          </a:p>
          <a:p>
            <a:endParaRPr lang="en-US"/>
          </a:p>
          <a:p>
            <a:r>
              <a:rPr lang="en-US"/>
              <a:t>Both groups stressed the need for improved accessibility, spaces that encourage cooperative living, and designs that preserve the domes aesthetic</a:t>
            </a:r>
          </a:p>
        </p:txBody>
      </p:sp>
      <p:sp>
        <p:nvSpPr>
          <p:cNvPr id="4" name="Slide Number Placeholder 3"/>
          <p:cNvSpPr>
            <a:spLocks noGrp="1"/>
          </p:cNvSpPr>
          <p:nvPr>
            <p:ph type="sldNum" sz="quarter" idx="5"/>
          </p:nvPr>
        </p:nvSpPr>
        <p:spPr/>
        <p:txBody>
          <a:bodyPr/>
          <a:lstStyle/>
          <a:p>
            <a:fld id="{5F990B2E-F343-44A6-8673-F053396C81B8}" type="slidenum">
              <a:rPr lang="en-US" smtClean="0"/>
              <a:t>6</a:t>
            </a:fld>
            <a:endParaRPr lang="en-US"/>
          </a:p>
        </p:txBody>
      </p:sp>
    </p:spTree>
    <p:extLst>
      <p:ext uri="{BB962C8B-B14F-4D97-AF65-F5344CB8AC3E}">
        <p14:creationId xmlns:p14="http://schemas.microsoft.com/office/powerpoint/2010/main" val="17281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Based on the results of the needs assessment, we have distilled our design criteria down to 6 major elements. These are comprehensive</a:t>
            </a:r>
          </a:p>
        </p:txBody>
      </p:sp>
      <p:sp>
        <p:nvSpPr>
          <p:cNvPr id="4" name="Slide Number Placeholder 3"/>
          <p:cNvSpPr>
            <a:spLocks noGrp="1"/>
          </p:cNvSpPr>
          <p:nvPr>
            <p:ph type="sldNum" sz="quarter" idx="5"/>
          </p:nvPr>
        </p:nvSpPr>
        <p:spPr/>
        <p:txBody>
          <a:bodyPr/>
          <a:lstStyle/>
          <a:p>
            <a:fld id="{855E1DAA-0E2A-4496-9113-EE795FCE0D12}" type="slidenum">
              <a:rPr lang="en-US" smtClean="0"/>
              <a:t>7</a:t>
            </a:fld>
            <a:endParaRPr lang="en-US"/>
          </a:p>
        </p:txBody>
      </p:sp>
    </p:spTree>
    <p:extLst>
      <p:ext uri="{BB962C8B-B14F-4D97-AF65-F5344CB8AC3E}">
        <p14:creationId xmlns:p14="http://schemas.microsoft.com/office/powerpoint/2010/main" val="357354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990B2E-F343-44A6-8673-F053396C81B8}" type="slidenum">
              <a:rPr lang="en-US" smtClean="0"/>
              <a:t>8</a:t>
            </a:fld>
            <a:endParaRPr lang="en-US"/>
          </a:p>
        </p:txBody>
      </p:sp>
    </p:spTree>
    <p:extLst>
      <p:ext uri="{BB962C8B-B14F-4D97-AF65-F5344CB8AC3E}">
        <p14:creationId xmlns:p14="http://schemas.microsoft.com/office/powerpoint/2010/main" val="376714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990B2E-F343-44A6-8673-F053396C81B8}" type="slidenum">
              <a:rPr lang="en-US" smtClean="0"/>
              <a:t>11</a:t>
            </a:fld>
            <a:endParaRPr lang="en-US"/>
          </a:p>
        </p:txBody>
      </p:sp>
    </p:spTree>
    <p:extLst>
      <p:ext uri="{BB962C8B-B14F-4D97-AF65-F5344CB8AC3E}">
        <p14:creationId xmlns:p14="http://schemas.microsoft.com/office/powerpoint/2010/main" val="42366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4256-33F9-6E5D-A490-46781FABC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6FF9F8-B2C4-A0D9-2428-46C561A39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373859-1788-7BC4-52A1-6482906FAC07}"/>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5" name="Footer Placeholder 4">
            <a:extLst>
              <a:ext uri="{FF2B5EF4-FFF2-40B4-BE49-F238E27FC236}">
                <a16:creationId xmlns:a16="http://schemas.microsoft.com/office/drawing/2014/main" id="{E7379EF0-1CA9-E540-2429-592F92874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20866-7308-4B54-5457-4A4C3A77EFE2}"/>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367612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D79-6444-93F3-6863-4F7BF41A99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CB955-5AD8-FA59-FDAD-CF0E552523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92FBC-6B59-D31E-BDB7-329702120049}"/>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5" name="Footer Placeholder 4">
            <a:extLst>
              <a:ext uri="{FF2B5EF4-FFF2-40B4-BE49-F238E27FC236}">
                <a16:creationId xmlns:a16="http://schemas.microsoft.com/office/drawing/2014/main" id="{9EB2ED04-4C0B-AF74-8B97-FB7D032A3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D4D2B-2028-4A76-45EB-63A90CA2A62F}"/>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54401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850D7-D256-7AE4-10C7-ED49F3FA93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9267B-464A-53B7-6099-BFDA30130A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D4F35-515E-CE4E-A379-07818B2CA891}"/>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5" name="Footer Placeholder 4">
            <a:extLst>
              <a:ext uri="{FF2B5EF4-FFF2-40B4-BE49-F238E27FC236}">
                <a16:creationId xmlns:a16="http://schemas.microsoft.com/office/drawing/2014/main" id="{C7EA3239-34D6-EC93-0074-FDFD1A6B9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08AD1-D940-A2AD-42E2-D629FAA38835}"/>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379300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049C-F618-B306-6FEB-EB39C369A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309DA-F834-DE3D-B0FC-1B477E72C2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AD379-13A8-0519-076C-D518DCBADA9A}"/>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5" name="Footer Placeholder 4">
            <a:extLst>
              <a:ext uri="{FF2B5EF4-FFF2-40B4-BE49-F238E27FC236}">
                <a16:creationId xmlns:a16="http://schemas.microsoft.com/office/drawing/2014/main" id="{6A13BF36-B9C5-3636-3B64-B9DFC129F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B1BBD-9C79-9E12-1440-8240A2967F03}"/>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13113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91D6-6156-5899-7452-1E6BB1A8BE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C10BB6-507F-D65C-92AE-6D7B59F9DB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E6C56-3711-E32B-A95A-2ACE206D198C}"/>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5" name="Footer Placeholder 4">
            <a:extLst>
              <a:ext uri="{FF2B5EF4-FFF2-40B4-BE49-F238E27FC236}">
                <a16:creationId xmlns:a16="http://schemas.microsoft.com/office/drawing/2014/main" id="{5B99A4DB-B9D2-9EC6-2D18-7EFE704A5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647BF-A3FB-4DAF-9396-4AD4F943B8AD}"/>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384413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14F5-1784-ADB5-AF2D-EB679D2F7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6635D-E912-3D40-ABA8-F29B6B5FE7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A2725-1E03-F954-3BFA-E4C32D292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59D8DE-9416-F25C-6057-E973155D72F6}"/>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6" name="Footer Placeholder 5">
            <a:extLst>
              <a:ext uri="{FF2B5EF4-FFF2-40B4-BE49-F238E27FC236}">
                <a16:creationId xmlns:a16="http://schemas.microsoft.com/office/drawing/2014/main" id="{FEB11CD2-4B44-06A9-84B5-4C1C54002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7762C-462B-0D20-85FC-49CEC64503ED}"/>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288882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D0A2-2E85-D93F-2040-A2AA8A4AC8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EF2573-312D-286F-0F50-400F30D17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35D19-34CA-DC4C-FB27-114E46FD25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B9EB41-BB95-967C-126F-238E0CB69D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C3901-3659-AFF6-2D96-9D30387582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EAC4F-B44A-9BAD-CABD-294C31437881}"/>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8" name="Footer Placeholder 7">
            <a:extLst>
              <a:ext uri="{FF2B5EF4-FFF2-40B4-BE49-F238E27FC236}">
                <a16:creationId xmlns:a16="http://schemas.microsoft.com/office/drawing/2014/main" id="{8BFBEF09-28D7-14DB-174E-857CF1A8DA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91334-0D7D-8C98-2D0E-D764B73D9475}"/>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42502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CCD-14B3-8D93-C523-97418EE789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321A11-7A5B-B8E0-6F8E-EB261FC33A29}"/>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4" name="Footer Placeholder 3">
            <a:extLst>
              <a:ext uri="{FF2B5EF4-FFF2-40B4-BE49-F238E27FC236}">
                <a16:creationId xmlns:a16="http://schemas.microsoft.com/office/drawing/2014/main" id="{10407E2A-A618-155B-4D96-438327D1F6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B8097-A2AB-1071-C90D-F15A4E093DA5}"/>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324134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1E29D3-3DE6-80BD-D327-1A13ED11680E}"/>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3" name="Footer Placeholder 2">
            <a:extLst>
              <a:ext uri="{FF2B5EF4-FFF2-40B4-BE49-F238E27FC236}">
                <a16:creationId xmlns:a16="http://schemas.microsoft.com/office/drawing/2014/main" id="{7661F080-C3DA-86E8-FD12-B929E050B1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A625A2-10D6-367C-B721-B9DC06194930}"/>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401226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CC4D-6D1B-2980-5456-CEE99CA59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C997C1-FF56-BDC0-6CC0-354E37276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44237C-25D4-1D5F-69D5-DA2AA2F11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2F940A-DB2F-B9B8-47C3-40AA3CC281DC}"/>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6" name="Footer Placeholder 5">
            <a:extLst>
              <a:ext uri="{FF2B5EF4-FFF2-40B4-BE49-F238E27FC236}">
                <a16:creationId xmlns:a16="http://schemas.microsoft.com/office/drawing/2014/main" id="{B19C923E-1533-3E99-600F-13B293485D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32692-431B-E729-CD78-2266DB53D7D4}"/>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146094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F72A-1F47-68E3-155B-B8890513A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0F24D4-35CC-B692-8623-2F7549B865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2E2F57-5384-03EB-95BE-0134DFA19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E5D53-2B49-E06E-1F64-77A05C912A21}"/>
              </a:ext>
            </a:extLst>
          </p:cNvPr>
          <p:cNvSpPr>
            <a:spLocks noGrp="1"/>
          </p:cNvSpPr>
          <p:nvPr>
            <p:ph type="dt" sz="half" idx="10"/>
          </p:nvPr>
        </p:nvSpPr>
        <p:spPr/>
        <p:txBody>
          <a:bodyPr/>
          <a:lstStyle/>
          <a:p>
            <a:fld id="{683B605E-89C2-4FF3-939A-6ECE1E3A824D}" type="datetimeFigureOut">
              <a:rPr lang="en-US" smtClean="0"/>
              <a:t>3/16/2023</a:t>
            </a:fld>
            <a:endParaRPr lang="en-US"/>
          </a:p>
        </p:txBody>
      </p:sp>
      <p:sp>
        <p:nvSpPr>
          <p:cNvPr id="6" name="Footer Placeholder 5">
            <a:extLst>
              <a:ext uri="{FF2B5EF4-FFF2-40B4-BE49-F238E27FC236}">
                <a16:creationId xmlns:a16="http://schemas.microsoft.com/office/drawing/2014/main" id="{968FF8E3-687C-3CFF-4943-40B863CEF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9BEEB-8522-C27E-8FC3-CBB4E60313BE}"/>
              </a:ext>
            </a:extLst>
          </p:cNvPr>
          <p:cNvSpPr>
            <a:spLocks noGrp="1"/>
          </p:cNvSpPr>
          <p:nvPr>
            <p:ph type="sldNum" sz="quarter" idx="12"/>
          </p:nvPr>
        </p:nvSpPr>
        <p:spPr/>
        <p:txBody>
          <a:bodyPr/>
          <a:lstStyle/>
          <a:p>
            <a:fld id="{35127C00-A508-4025-80E3-D5BF18CA459D}" type="slidenum">
              <a:rPr lang="en-US" smtClean="0"/>
              <a:t>‹#›</a:t>
            </a:fld>
            <a:endParaRPr lang="en-US"/>
          </a:p>
        </p:txBody>
      </p:sp>
    </p:spTree>
    <p:extLst>
      <p:ext uri="{BB962C8B-B14F-4D97-AF65-F5344CB8AC3E}">
        <p14:creationId xmlns:p14="http://schemas.microsoft.com/office/powerpoint/2010/main" val="334640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3225D-FFFF-6B5F-3A05-FECFFB2C05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66B3F-4D48-448A-093D-092E521CC5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5E6A8-3B4C-9F58-F3E6-3C3DC199A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B605E-89C2-4FF3-939A-6ECE1E3A824D}" type="datetimeFigureOut">
              <a:rPr lang="en-US" smtClean="0"/>
              <a:t>3/16/2023</a:t>
            </a:fld>
            <a:endParaRPr lang="en-US"/>
          </a:p>
        </p:txBody>
      </p:sp>
      <p:sp>
        <p:nvSpPr>
          <p:cNvPr id="5" name="Footer Placeholder 4">
            <a:extLst>
              <a:ext uri="{FF2B5EF4-FFF2-40B4-BE49-F238E27FC236}">
                <a16:creationId xmlns:a16="http://schemas.microsoft.com/office/drawing/2014/main" id="{778232DB-9E68-C431-7C81-F6801557BE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0A3C3D-5A48-07F4-AE27-19993DA68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27C00-A508-4025-80E3-D5BF18CA459D}" type="slidenum">
              <a:rPr lang="en-US" smtClean="0"/>
              <a:t>‹#›</a:t>
            </a:fld>
            <a:endParaRPr lang="en-US"/>
          </a:p>
        </p:txBody>
      </p:sp>
    </p:spTree>
    <p:extLst>
      <p:ext uri="{BB962C8B-B14F-4D97-AF65-F5344CB8AC3E}">
        <p14:creationId xmlns:p14="http://schemas.microsoft.com/office/powerpoint/2010/main" val="2016677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754A2-FC25-5A64-5F64-2A398943FFD1}"/>
              </a:ext>
            </a:extLst>
          </p:cNvPr>
          <p:cNvSpPr>
            <a:spLocks noGrp="1"/>
          </p:cNvSpPr>
          <p:nvPr>
            <p:ph type="ctrTitle"/>
          </p:nvPr>
        </p:nvSpPr>
        <p:spPr>
          <a:xfrm>
            <a:off x="836362" y="4046423"/>
            <a:ext cx="10515600" cy="1286544"/>
          </a:xfrm>
          <a:noFill/>
        </p:spPr>
        <p:txBody>
          <a:bodyPr anchor="b">
            <a:normAutofit/>
          </a:bodyPr>
          <a:lstStyle/>
          <a:p>
            <a:r>
              <a:rPr lang="en-US" sz="4000">
                <a:solidFill>
                  <a:schemeClr val="accent6">
                    <a:lumMod val="75000"/>
                  </a:schemeClr>
                </a:solidFill>
              </a:rPr>
              <a:t>Commensality at the Domes</a:t>
            </a:r>
            <a:br>
              <a:rPr lang="en-US" sz="4000"/>
            </a:br>
            <a:r>
              <a:rPr lang="en-US" sz="2000"/>
              <a:t>Client: SCHA &amp; SLLC</a:t>
            </a:r>
            <a:endParaRPr lang="en-US" sz="4000"/>
          </a:p>
        </p:txBody>
      </p:sp>
      <p:sp>
        <p:nvSpPr>
          <p:cNvPr id="3" name="Subtitle 2">
            <a:extLst>
              <a:ext uri="{FF2B5EF4-FFF2-40B4-BE49-F238E27FC236}">
                <a16:creationId xmlns:a16="http://schemas.microsoft.com/office/drawing/2014/main" id="{F007804D-1C04-6BF8-FD95-CAAC09F81E59}"/>
              </a:ext>
            </a:extLst>
          </p:cNvPr>
          <p:cNvSpPr>
            <a:spLocks noGrp="1"/>
          </p:cNvSpPr>
          <p:nvPr>
            <p:ph type="subTitle" idx="1"/>
          </p:nvPr>
        </p:nvSpPr>
        <p:spPr>
          <a:xfrm>
            <a:off x="672405" y="5385496"/>
            <a:ext cx="10843515" cy="1286544"/>
          </a:xfrm>
          <a:noFill/>
        </p:spPr>
        <p:txBody>
          <a:bodyPr>
            <a:normAutofit/>
          </a:bodyPr>
          <a:lstStyle/>
          <a:p>
            <a:pPr>
              <a:spcBef>
                <a:spcPts val="600"/>
              </a:spcBef>
            </a:pPr>
            <a:r>
              <a:rPr lang="en-US" sz="1400"/>
              <a:t>D-Lab I </a:t>
            </a:r>
          </a:p>
          <a:p>
            <a:pPr>
              <a:spcBef>
                <a:spcPts val="600"/>
              </a:spcBef>
            </a:pPr>
            <a:r>
              <a:rPr lang="en-US" sz="1400"/>
              <a:t>Winter 2023</a:t>
            </a:r>
          </a:p>
          <a:p>
            <a:pPr>
              <a:spcBef>
                <a:spcPts val="600"/>
              </a:spcBef>
            </a:pPr>
            <a:r>
              <a:rPr lang="en-US" sz="1400"/>
              <a:t>Tim Burton, Kristen Becker, Joshua Ian Ira</a:t>
            </a:r>
          </a:p>
        </p:txBody>
      </p:sp>
      <p:pic>
        <p:nvPicPr>
          <p:cNvPr id="4" name="Picture 2">
            <a:extLst>
              <a:ext uri="{FF2B5EF4-FFF2-40B4-BE49-F238E27FC236}">
                <a16:creationId xmlns:a16="http://schemas.microsoft.com/office/drawing/2014/main" id="{8204CB02-AAB0-A312-7ACF-27CC0DE38DDD}"/>
              </a:ext>
            </a:extLst>
          </p:cNvPr>
          <p:cNvPicPr>
            <a:picLocks noChangeAspect="1"/>
          </p:cNvPicPr>
          <p:nvPr/>
        </p:nvPicPr>
        <p:blipFill rotWithShape="1">
          <a:blip r:embed="rId3"/>
          <a:srcRect t="6653" b="22653"/>
          <a:stretch/>
        </p:blipFill>
        <p:spPr>
          <a:xfrm>
            <a:off x="20" y="2"/>
            <a:ext cx="12191979" cy="3900104"/>
          </a:xfrm>
          <a:prstGeom prst="rect">
            <a:avLst/>
          </a:prstGeom>
        </p:spPr>
      </p:pic>
    </p:spTree>
    <p:extLst>
      <p:ext uri="{BB962C8B-B14F-4D97-AF65-F5344CB8AC3E}">
        <p14:creationId xmlns:p14="http://schemas.microsoft.com/office/powerpoint/2010/main" val="335106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7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par>
                                <p:cTn id="11" presetID="10" presetClass="entr" presetSubtype="0" fill="hold" nodeType="withEffect">
                                  <p:stCondLst>
                                    <p:cond delay="7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50"/>
                                        <p:tgtEl>
                                          <p:spTgt spid="3">
                                            <p:txEl>
                                              <p:pRg st="1" end="1"/>
                                            </p:txEl>
                                          </p:spTgt>
                                        </p:tgtEl>
                                      </p:cBhvr>
                                    </p:animEffect>
                                  </p:childTnLst>
                                </p:cTn>
                              </p:par>
                              <p:par>
                                <p:cTn id="14" presetID="10" presetClass="entr" presetSubtype="0" fill="hold" nodeType="withEffect">
                                  <p:stCondLst>
                                    <p:cond delay="75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48"/>
        <p:cNvGrpSpPr/>
        <p:nvPr/>
      </p:nvGrpSpPr>
      <p:grpSpPr>
        <a:xfrm>
          <a:off x="0" y="0"/>
          <a:ext cx="0" cy="0"/>
          <a:chOff x="0" y="0"/>
          <a:chExt cx="0" cy="0"/>
        </a:xfrm>
      </p:grpSpPr>
      <p:sp>
        <p:nvSpPr>
          <p:cNvPr id="249" name="Google Shape;249;p15"/>
          <p:cNvSpPr txBox="1">
            <a:spLocks noGrp="1"/>
          </p:cNvSpPr>
          <p:nvPr>
            <p:ph type="title"/>
          </p:nvPr>
        </p:nvSpPr>
        <p:spPr>
          <a:xfrm>
            <a:off x="411480" y="987552"/>
            <a:ext cx="4485861" cy="1088136"/>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4400"/>
              <a:buFont typeface="Calibri"/>
              <a:buNone/>
            </a:pPr>
            <a:r>
              <a:rPr lang="en-US" sz="3400"/>
              <a:t>Yurt Renovation</a:t>
            </a:r>
          </a:p>
        </p:txBody>
      </p:sp>
      <p:sp>
        <p:nvSpPr>
          <p:cNvPr id="250" name="Google Shape;250;p15"/>
          <p:cNvSpPr txBox="1">
            <a:spLocks noGrp="1"/>
          </p:cNvSpPr>
          <p:nvPr>
            <p:ph idx="1"/>
          </p:nvPr>
        </p:nvSpPr>
        <p:spPr>
          <a:xfrm>
            <a:off x="411479" y="2688336"/>
            <a:ext cx="4498848" cy="3584448"/>
          </a:xfrm>
          <a:prstGeom prst="rect">
            <a:avLst/>
          </a:prstGeom>
        </p:spPr>
        <p:txBody>
          <a:bodyPr spcFirstLastPara="1" lIns="91425" tIns="45700" rIns="91425" bIns="45700" anchor="t" anchorCtr="0">
            <a:normAutofit/>
          </a:bodyPr>
          <a:lstStyle/>
          <a:p>
            <a:pPr>
              <a:spcBef>
                <a:spcPts val="0"/>
              </a:spcBef>
              <a:buClr>
                <a:schemeClr val="dk1"/>
              </a:buClr>
              <a:buSzPts val="2800"/>
            </a:pPr>
            <a:r>
              <a:rPr lang="en-US" sz="1800">
                <a:cs typeface="Calibri"/>
              </a:rPr>
              <a:t>Repairs:</a:t>
            </a:r>
            <a:endParaRPr lang="en-US" sz="1800"/>
          </a:p>
          <a:p>
            <a:pPr marL="457200" indent="-457200">
              <a:spcBef>
                <a:spcPts val="0"/>
              </a:spcBef>
              <a:buClr>
                <a:srgbClr val="000000"/>
              </a:buClr>
              <a:buSzPts val="2800"/>
              <a:buFont typeface="Calibri" panose="020B0604020202020204" pitchFamily="34" charset="0"/>
              <a:buChar char="-"/>
            </a:pPr>
            <a:r>
              <a:rPr lang="en-US" sz="1800">
                <a:cs typeface="Calibri"/>
              </a:rPr>
              <a:t>Passive Solar heated floor</a:t>
            </a:r>
          </a:p>
          <a:p>
            <a:pPr marL="457200" indent="-457200">
              <a:spcBef>
                <a:spcPts val="0"/>
              </a:spcBef>
              <a:buClr>
                <a:srgbClr val="000000"/>
              </a:buClr>
              <a:buSzPts val="2800"/>
              <a:buFont typeface="Calibri" panose="020B0604020202020204" pitchFamily="34" charset="0"/>
              <a:buChar char="-"/>
            </a:pPr>
            <a:r>
              <a:rPr lang="en-US" sz="1800">
                <a:cs typeface="Calibri"/>
              </a:rPr>
              <a:t>Interior lighting</a:t>
            </a:r>
            <a:endParaRPr lang="en-US" sz="1800"/>
          </a:p>
          <a:p>
            <a:pPr marL="457200" indent="-457200">
              <a:spcBef>
                <a:spcPts val="0"/>
              </a:spcBef>
              <a:buClr>
                <a:srgbClr val="000000"/>
              </a:buClr>
              <a:buSzPts val="2800"/>
              <a:buFont typeface="Calibri" panose="020B0604020202020204" pitchFamily="34" charset="0"/>
              <a:buChar char="-"/>
            </a:pPr>
            <a:r>
              <a:rPr lang="en-US" sz="1800">
                <a:cs typeface="Calibri"/>
              </a:rPr>
              <a:t>Windows</a:t>
            </a:r>
            <a:endParaRPr lang="en-US" sz="1800"/>
          </a:p>
          <a:p>
            <a:pPr>
              <a:buClr>
                <a:schemeClr val="dk1"/>
              </a:buClr>
              <a:buSzPts val="2800"/>
            </a:pPr>
            <a:r>
              <a:rPr lang="en-US" sz="1800"/>
              <a:t>Additional furnishing:</a:t>
            </a:r>
          </a:p>
          <a:p>
            <a:pPr marL="457200" indent="-457200">
              <a:buClr>
                <a:srgbClr val="000000"/>
              </a:buClr>
              <a:buSzPts val="2800"/>
              <a:buFont typeface="Calibri" panose="020B0604020202020204" pitchFamily="34" charset="0"/>
              <a:buChar char="-"/>
            </a:pPr>
            <a:r>
              <a:rPr lang="en-US" sz="1800">
                <a:cs typeface="Calibri"/>
              </a:rPr>
              <a:t>Dining/study table</a:t>
            </a:r>
          </a:p>
          <a:p>
            <a:pPr marL="457200" indent="-457200">
              <a:buClr>
                <a:srgbClr val="000000"/>
              </a:buClr>
              <a:buSzPts val="2800"/>
              <a:buFont typeface="Calibri" panose="020B0604020202020204" pitchFamily="34" charset="0"/>
              <a:buChar char="-"/>
            </a:pPr>
            <a:r>
              <a:rPr lang="en-US" sz="1800">
                <a:cs typeface="Calibri"/>
              </a:rPr>
              <a:t>Projector/sound system</a:t>
            </a:r>
          </a:p>
          <a:p>
            <a:pPr marL="457200" indent="-457200">
              <a:buClr>
                <a:srgbClr val="000000"/>
              </a:buClr>
              <a:buSzPts val="2800"/>
              <a:buFont typeface="Calibri" panose="020B0604020202020204" pitchFamily="34" charset="0"/>
              <a:buChar char="-"/>
            </a:pPr>
            <a:r>
              <a:rPr lang="en-US" sz="1800">
                <a:cs typeface="Calibri"/>
              </a:rPr>
              <a:t>Improved wifi</a:t>
            </a:r>
          </a:p>
          <a:p>
            <a:pPr marL="0" indent="0">
              <a:buClr>
                <a:prstClr val="black"/>
              </a:buClr>
              <a:buSzPts val="2800"/>
              <a:buNone/>
            </a:pPr>
            <a:endParaRPr lang="en-US" sz="1800">
              <a:cs typeface="Calibri"/>
            </a:endParaRPr>
          </a:p>
        </p:txBody>
      </p:sp>
      <p:pic>
        <p:nvPicPr>
          <p:cNvPr id="2" name="Picture 2" descr="A picture containing tree, yurt, building, outdoor&#10;&#10;Description automatically generated">
            <a:extLst>
              <a:ext uri="{FF2B5EF4-FFF2-40B4-BE49-F238E27FC236}">
                <a16:creationId xmlns:a16="http://schemas.microsoft.com/office/drawing/2014/main" id="{3F6E2983-2C61-B66C-3AB3-14E18E1A1C59}"/>
              </a:ext>
            </a:extLst>
          </p:cNvPr>
          <p:cNvPicPr>
            <a:picLocks noChangeAspect="1"/>
          </p:cNvPicPr>
          <p:nvPr/>
        </p:nvPicPr>
        <p:blipFill rotWithShape="1">
          <a:blip r:embed="rId3"/>
          <a:srcRect l="9886" r="21355"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0BF7-1209-42F3-E28D-FDFD9EE32F5E}"/>
              </a:ext>
            </a:extLst>
          </p:cNvPr>
          <p:cNvSpPr>
            <a:spLocks noGrp="1"/>
          </p:cNvSpPr>
          <p:nvPr>
            <p:ph type="title"/>
          </p:nvPr>
        </p:nvSpPr>
        <p:spPr>
          <a:xfrm>
            <a:off x="520588" y="2766218"/>
            <a:ext cx="3950208" cy="1325563"/>
          </a:xfrm>
        </p:spPr>
        <p:txBody>
          <a:bodyPr>
            <a:normAutofit/>
          </a:bodyPr>
          <a:lstStyle/>
          <a:p>
            <a:r>
              <a:rPr lang="en-US" sz="4000"/>
              <a:t>Herb House</a:t>
            </a:r>
            <a:endParaRPr lang="en-US" sz="4000" dirty="0"/>
          </a:p>
        </p:txBody>
      </p:sp>
      <p:pic>
        <p:nvPicPr>
          <p:cNvPr id="8" name="Picture 7">
            <a:extLst>
              <a:ext uri="{FF2B5EF4-FFF2-40B4-BE49-F238E27FC236}">
                <a16:creationId xmlns:a16="http://schemas.microsoft.com/office/drawing/2014/main" id="{8D056C9E-6909-D3AC-8A48-A5F9C778315C}"/>
              </a:ext>
            </a:extLst>
          </p:cNvPr>
          <p:cNvPicPr>
            <a:picLocks noChangeAspect="1"/>
          </p:cNvPicPr>
          <p:nvPr/>
        </p:nvPicPr>
        <p:blipFill>
          <a:blip r:embed="rId3"/>
          <a:stretch>
            <a:fillRect/>
          </a:stretch>
        </p:blipFill>
        <p:spPr>
          <a:xfrm>
            <a:off x="5026152" y="1215348"/>
            <a:ext cx="6419088" cy="4400181"/>
          </a:xfrm>
          <a:prstGeom prst="rect">
            <a:avLst/>
          </a:prstGeom>
        </p:spPr>
      </p:pic>
      <p:pic>
        <p:nvPicPr>
          <p:cNvPr id="10" name="Picture 9">
            <a:extLst>
              <a:ext uri="{FF2B5EF4-FFF2-40B4-BE49-F238E27FC236}">
                <a16:creationId xmlns:a16="http://schemas.microsoft.com/office/drawing/2014/main" id="{57DCAE5C-8829-20C0-00F6-ADE080194B1C}"/>
              </a:ext>
            </a:extLst>
          </p:cNvPr>
          <p:cNvPicPr>
            <a:picLocks noChangeAspect="1"/>
          </p:cNvPicPr>
          <p:nvPr/>
        </p:nvPicPr>
        <p:blipFill>
          <a:blip r:embed="rId4"/>
          <a:stretch>
            <a:fillRect/>
          </a:stretch>
        </p:blipFill>
        <p:spPr>
          <a:xfrm>
            <a:off x="4470796" y="745806"/>
            <a:ext cx="7529799" cy="5319714"/>
          </a:xfrm>
          <a:prstGeom prst="rect">
            <a:avLst/>
          </a:prstGeom>
        </p:spPr>
      </p:pic>
      <p:cxnSp>
        <p:nvCxnSpPr>
          <p:cNvPr id="24" name="Straight Arrow Connector 23">
            <a:extLst>
              <a:ext uri="{FF2B5EF4-FFF2-40B4-BE49-F238E27FC236}">
                <a16:creationId xmlns:a16="http://schemas.microsoft.com/office/drawing/2014/main" id="{915B1CFB-0F6B-2010-69B8-7243A6601827}"/>
              </a:ext>
            </a:extLst>
          </p:cNvPr>
          <p:cNvCxnSpPr>
            <a:cxnSpLocks/>
          </p:cNvCxnSpPr>
          <p:nvPr/>
        </p:nvCxnSpPr>
        <p:spPr>
          <a:xfrm>
            <a:off x="5382768" y="2766218"/>
            <a:ext cx="0" cy="161375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Straight Arrow Connector 26">
            <a:extLst>
              <a:ext uri="{FF2B5EF4-FFF2-40B4-BE49-F238E27FC236}">
                <a16:creationId xmlns:a16="http://schemas.microsoft.com/office/drawing/2014/main" id="{A8E75ACD-8747-D6C9-D46E-B02C89AA9757}"/>
              </a:ext>
            </a:extLst>
          </p:cNvPr>
          <p:cNvCxnSpPr>
            <a:cxnSpLocks/>
          </p:cNvCxnSpPr>
          <p:nvPr/>
        </p:nvCxnSpPr>
        <p:spPr>
          <a:xfrm>
            <a:off x="6809232" y="2766218"/>
            <a:ext cx="0" cy="161375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8" name="Straight Arrow Connector 27">
            <a:extLst>
              <a:ext uri="{FF2B5EF4-FFF2-40B4-BE49-F238E27FC236}">
                <a16:creationId xmlns:a16="http://schemas.microsoft.com/office/drawing/2014/main" id="{D70ABAB2-3AE0-4AC4-BE47-ECEE7A9D80F4}"/>
              </a:ext>
            </a:extLst>
          </p:cNvPr>
          <p:cNvCxnSpPr>
            <a:cxnSpLocks/>
          </p:cNvCxnSpPr>
          <p:nvPr/>
        </p:nvCxnSpPr>
        <p:spPr>
          <a:xfrm>
            <a:off x="8948928" y="2240280"/>
            <a:ext cx="59436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0" name="Straight Arrow Connector 29">
            <a:extLst>
              <a:ext uri="{FF2B5EF4-FFF2-40B4-BE49-F238E27FC236}">
                <a16:creationId xmlns:a16="http://schemas.microsoft.com/office/drawing/2014/main" id="{6E5F78F0-2960-6D30-004B-22DFE92B4AEB}"/>
              </a:ext>
            </a:extLst>
          </p:cNvPr>
          <p:cNvCxnSpPr>
            <a:cxnSpLocks/>
          </p:cNvCxnSpPr>
          <p:nvPr/>
        </p:nvCxnSpPr>
        <p:spPr>
          <a:xfrm>
            <a:off x="6809232" y="1215348"/>
            <a:ext cx="2139696"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8" name="Straight Connector 37">
            <a:extLst>
              <a:ext uri="{FF2B5EF4-FFF2-40B4-BE49-F238E27FC236}">
                <a16:creationId xmlns:a16="http://schemas.microsoft.com/office/drawing/2014/main" id="{2E8EA1E6-CC85-203F-C1F5-D8B52D76323B}"/>
              </a:ext>
            </a:extLst>
          </p:cNvPr>
          <p:cNvCxnSpPr/>
          <p:nvPr/>
        </p:nvCxnSpPr>
        <p:spPr>
          <a:xfrm>
            <a:off x="4583701" y="4261104"/>
            <a:ext cx="495958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2" name="Straight Arrow Connector 41">
            <a:extLst>
              <a:ext uri="{FF2B5EF4-FFF2-40B4-BE49-F238E27FC236}">
                <a16:creationId xmlns:a16="http://schemas.microsoft.com/office/drawing/2014/main" id="{DA6D7FD0-AB61-603C-48FC-1E39CEFFBDC0}"/>
              </a:ext>
            </a:extLst>
          </p:cNvPr>
          <p:cNvCxnSpPr>
            <a:cxnSpLocks/>
          </p:cNvCxnSpPr>
          <p:nvPr/>
        </p:nvCxnSpPr>
        <p:spPr>
          <a:xfrm>
            <a:off x="8948928" y="2834640"/>
            <a:ext cx="59436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3" name="Rectangle 42">
            <a:extLst>
              <a:ext uri="{FF2B5EF4-FFF2-40B4-BE49-F238E27FC236}">
                <a16:creationId xmlns:a16="http://schemas.microsoft.com/office/drawing/2014/main" id="{B676F943-D04A-8F3C-EEE6-34D1EEBE31E3}"/>
              </a:ext>
            </a:extLst>
          </p:cNvPr>
          <p:cNvSpPr/>
          <p:nvPr/>
        </p:nvSpPr>
        <p:spPr>
          <a:xfrm>
            <a:off x="6960814" y="2840990"/>
            <a:ext cx="1188711" cy="1307592"/>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CA83686-0ECC-748F-BBA6-D7410DE1C863}"/>
              </a:ext>
            </a:extLst>
          </p:cNvPr>
          <p:cNvSpPr/>
          <p:nvPr/>
        </p:nvSpPr>
        <p:spPr>
          <a:xfrm>
            <a:off x="8235695" y="2834640"/>
            <a:ext cx="1188715" cy="1307592"/>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F1FC3A91-D0FD-32AE-508B-2BA2374F56DC}"/>
              </a:ext>
            </a:extLst>
          </p:cNvPr>
          <p:cNvCxnSpPr>
            <a:cxnSpLocks/>
          </p:cNvCxnSpPr>
          <p:nvPr/>
        </p:nvCxnSpPr>
        <p:spPr>
          <a:xfrm>
            <a:off x="7997951" y="4023360"/>
            <a:ext cx="475487"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Straight Connector 47">
            <a:extLst>
              <a:ext uri="{FF2B5EF4-FFF2-40B4-BE49-F238E27FC236}">
                <a16:creationId xmlns:a16="http://schemas.microsoft.com/office/drawing/2014/main" id="{562003E0-AA39-3AA4-18C4-4527E8A2DBA1}"/>
              </a:ext>
            </a:extLst>
          </p:cNvPr>
          <p:cNvCxnSpPr>
            <a:cxnSpLocks/>
          </p:cNvCxnSpPr>
          <p:nvPr/>
        </p:nvCxnSpPr>
        <p:spPr>
          <a:xfrm>
            <a:off x="8483089" y="4020463"/>
            <a:ext cx="0" cy="591311"/>
          </a:xfrm>
          <a:prstGeom prst="line">
            <a:avLst/>
          </a:prstGeom>
        </p:spPr>
        <p:style>
          <a:lnRef idx="3">
            <a:schemeClr val="accent6"/>
          </a:lnRef>
          <a:fillRef idx="0">
            <a:schemeClr val="accent6"/>
          </a:fillRef>
          <a:effectRef idx="2">
            <a:schemeClr val="accent6"/>
          </a:effectRef>
          <a:fontRef idx="minor">
            <a:schemeClr val="tx1"/>
          </a:fontRef>
        </p:style>
      </p:cxnSp>
      <p:sp>
        <p:nvSpPr>
          <p:cNvPr id="53" name="Rectangle 52">
            <a:extLst>
              <a:ext uri="{FF2B5EF4-FFF2-40B4-BE49-F238E27FC236}">
                <a16:creationId xmlns:a16="http://schemas.microsoft.com/office/drawing/2014/main" id="{7EB9C6C8-F18D-F3AE-74DB-FF12BA3ED6B9}"/>
              </a:ext>
            </a:extLst>
          </p:cNvPr>
          <p:cNvSpPr/>
          <p:nvPr/>
        </p:nvSpPr>
        <p:spPr>
          <a:xfrm>
            <a:off x="8371832" y="4545988"/>
            <a:ext cx="1171456" cy="5022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a:t>Electrical tie-in + battery</a:t>
            </a:r>
          </a:p>
        </p:txBody>
      </p:sp>
      <p:cxnSp>
        <p:nvCxnSpPr>
          <p:cNvPr id="54" name="Straight Arrow Connector 53">
            <a:extLst>
              <a:ext uri="{FF2B5EF4-FFF2-40B4-BE49-F238E27FC236}">
                <a16:creationId xmlns:a16="http://schemas.microsoft.com/office/drawing/2014/main" id="{AED35731-22C0-AFC9-6102-9A079AEA285F}"/>
              </a:ext>
            </a:extLst>
          </p:cNvPr>
          <p:cNvCxnSpPr>
            <a:cxnSpLocks/>
          </p:cNvCxnSpPr>
          <p:nvPr/>
        </p:nvCxnSpPr>
        <p:spPr>
          <a:xfrm flipH="1">
            <a:off x="6809232" y="2647346"/>
            <a:ext cx="2139696"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4" name="Google Shape;257;p16">
            <a:extLst>
              <a:ext uri="{FF2B5EF4-FFF2-40B4-BE49-F238E27FC236}">
                <a16:creationId xmlns:a16="http://schemas.microsoft.com/office/drawing/2014/main" id="{FB9C892F-589A-28CF-CA4E-348355F5E680}"/>
              </a:ext>
            </a:extLst>
          </p:cNvPr>
          <p:cNvPicPr preferRelativeResize="0">
            <a:picLocks noGrp="1"/>
          </p:cNvPicPr>
          <p:nvPr>
            <p:ph idx="1"/>
          </p:nvPr>
        </p:nvPicPr>
        <p:blipFill rotWithShape="1">
          <a:blip r:embed="rId5">
            <a:alphaModFix/>
          </a:blip>
          <a:srcRect/>
          <a:stretch/>
        </p:blipFill>
        <p:spPr>
          <a:xfrm>
            <a:off x="4233051" y="932688"/>
            <a:ext cx="7529799" cy="5751675"/>
          </a:xfrm>
          <a:prstGeom prst="rect">
            <a:avLst/>
          </a:prstGeom>
          <a:noFill/>
          <a:ln>
            <a:noFill/>
          </a:ln>
        </p:spPr>
      </p:pic>
      <p:pic>
        <p:nvPicPr>
          <p:cNvPr id="6" name="Picture 5">
            <a:extLst>
              <a:ext uri="{FF2B5EF4-FFF2-40B4-BE49-F238E27FC236}">
                <a16:creationId xmlns:a16="http://schemas.microsoft.com/office/drawing/2014/main" id="{BF859A70-F24C-566C-A324-D67D6090E290}"/>
              </a:ext>
            </a:extLst>
          </p:cNvPr>
          <p:cNvPicPr>
            <a:picLocks noChangeAspect="1"/>
          </p:cNvPicPr>
          <p:nvPr/>
        </p:nvPicPr>
        <p:blipFill>
          <a:blip r:embed="rId6"/>
          <a:stretch>
            <a:fillRect/>
          </a:stretch>
        </p:blipFill>
        <p:spPr>
          <a:xfrm>
            <a:off x="4075335" y="898685"/>
            <a:ext cx="7702139" cy="5785678"/>
          </a:xfrm>
          <a:prstGeom prst="rect">
            <a:avLst/>
          </a:prstGeom>
        </p:spPr>
      </p:pic>
    </p:spTree>
    <p:extLst>
      <p:ext uri="{BB962C8B-B14F-4D97-AF65-F5344CB8AC3E}">
        <p14:creationId xmlns:p14="http://schemas.microsoft.com/office/powerpoint/2010/main" val="207182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A925-0C1D-4B9E-0256-2D0C1857E5C7}"/>
              </a:ext>
            </a:extLst>
          </p:cNvPr>
          <p:cNvSpPr>
            <a:spLocks noGrp="1"/>
          </p:cNvSpPr>
          <p:nvPr>
            <p:ph type="title"/>
          </p:nvPr>
        </p:nvSpPr>
        <p:spPr/>
        <p:txBody>
          <a:bodyPr/>
          <a:lstStyle/>
          <a:p>
            <a:pPr algn="ctr"/>
            <a:r>
              <a:rPr lang="en-US"/>
              <a:t>Concept Evaluation</a:t>
            </a:r>
          </a:p>
        </p:txBody>
      </p:sp>
      <p:sp>
        <p:nvSpPr>
          <p:cNvPr id="4" name="Text Placeholder 3">
            <a:extLst>
              <a:ext uri="{FF2B5EF4-FFF2-40B4-BE49-F238E27FC236}">
                <a16:creationId xmlns:a16="http://schemas.microsoft.com/office/drawing/2014/main" id="{3CA8BFBD-FA8C-8A41-C9E3-F850FE341E58}"/>
              </a:ext>
            </a:extLst>
          </p:cNvPr>
          <p:cNvSpPr>
            <a:spLocks noGrp="1"/>
          </p:cNvSpPr>
          <p:nvPr>
            <p:ph type="body" idx="1"/>
          </p:nvPr>
        </p:nvSpPr>
        <p:spPr/>
        <p:txBody>
          <a:bodyPr/>
          <a:lstStyle/>
          <a:p>
            <a:pPr algn="ctr"/>
            <a:r>
              <a:rPr lang="en-US"/>
              <a:t>Herb Hall Kitchen	</a:t>
            </a:r>
          </a:p>
        </p:txBody>
      </p:sp>
      <p:sp>
        <p:nvSpPr>
          <p:cNvPr id="5" name="Content Placeholder 4">
            <a:extLst>
              <a:ext uri="{FF2B5EF4-FFF2-40B4-BE49-F238E27FC236}">
                <a16:creationId xmlns:a16="http://schemas.microsoft.com/office/drawing/2014/main" id="{88FF9E5E-D6E3-E816-73AB-BCE537EACB82}"/>
              </a:ext>
            </a:extLst>
          </p:cNvPr>
          <p:cNvSpPr>
            <a:spLocks noGrp="1"/>
          </p:cNvSpPr>
          <p:nvPr>
            <p:ph sz="half" idx="2"/>
          </p:nvPr>
        </p:nvSpPr>
        <p:spPr/>
        <p:txBody>
          <a:bodyPr>
            <a:normAutofit fontScale="92500" lnSpcReduction="10000"/>
          </a:bodyPr>
          <a:lstStyle/>
          <a:p>
            <a:r>
              <a:rPr lang="en-US" sz="1800" dirty="0"/>
              <a:t>Need: Provides essential services and incorporates design elements with high need ranking =&gt;3</a:t>
            </a:r>
          </a:p>
          <a:p>
            <a:r>
              <a:rPr lang="en-US" sz="1800" dirty="0"/>
              <a:t>Community Engagement: design incorporates many elements that promote interaction and cooperative living (bar, dining areas, stage for entertainment). More open space design</a:t>
            </a:r>
          </a:p>
          <a:p>
            <a:r>
              <a:rPr lang="en-US" sz="1800" dirty="0"/>
              <a:t>Sustainability: (simplified) rainwater capture and waste-water systems, solar panels, and upcycled materials. not as much passive heating and cooling. Garden is better</a:t>
            </a:r>
          </a:p>
          <a:p>
            <a:r>
              <a:rPr lang="en-US" sz="1800" dirty="0"/>
              <a:t>Functionality: provides essentially the same services as more complex design</a:t>
            </a:r>
          </a:p>
          <a:p>
            <a:r>
              <a:rPr lang="en-US" sz="1800" dirty="0"/>
              <a:t>Feasibility: construction is relatively simple and outdoor spaces are not as constrained by building code. </a:t>
            </a:r>
          </a:p>
          <a:p>
            <a:r>
              <a:rPr lang="en-US" sz="1800" dirty="0"/>
              <a:t>Cost: low cost</a:t>
            </a:r>
          </a:p>
        </p:txBody>
      </p:sp>
      <p:sp>
        <p:nvSpPr>
          <p:cNvPr id="6" name="Text Placeholder 5">
            <a:extLst>
              <a:ext uri="{FF2B5EF4-FFF2-40B4-BE49-F238E27FC236}">
                <a16:creationId xmlns:a16="http://schemas.microsoft.com/office/drawing/2014/main" id="{9BFC80CD-3DC7-1FA0-C947-1460BF53EA33}"/>
              </a:ext>
            </a:extLst>
          </p:cNvPr>
          <p:cNvSpPr>
            <a:spLocks noGrp="1"/>
          </p:cNvSpPr>
          <p:nvPr>
            <p:ph type="body" sz="quarter" idx="3"/>
          </p:nvPr>
        </p:nvSpPr>
        <p:spPr/>
        <p:txBody>
          <a:bodyPr/>
          <a:lstStyle/>
          <a:p>
            <a:pPr algn="ctr"/>
            <a:r>
              <a:rPr lang="en-US"/>
              <a:t>Herb Complex</a:t>
            </a:r>
          </a:p>
        </p:txBody>
      </p:sp>
      <p:sp>
        <p:nvSpPr>
          <p:cNvPr id="7" name="Content Placeholder 6">
            <a:extLst>
              <a:ext uri="{FF2B5EF4-FFF2-40B4-BE49-F238E27FC236}">
                <a16:creationId xmlns:a16="http://schemas.microsoft.com/office/drawing/2014/main" id="{71898964-E760-91C5-7D62-B60569EB7B15}"/>
              </a:ext>
            </a:extLst>
          </p:cNvPr>
          <p:cNvSpPr>
            <a:spLocks noGrp="1"/>
          </p:cNvSpPr>
          <p:nvPr>
            <p:ph sz="quarter" idx="4"/>
          </p:nvPr>
        </p:nvSpPr>
        <p:spPr/>
        <p:txBody>
          <a:bodyPr>
            <a:normAutofit fontScale="92500" lnSpcReduction="10000"/>
          </a:bodyPr>
          <a:lstStyle/>
          <a:p>
            <a:r>
              <a:rPr lang="en-US" sz="1800" dirty="0"/>
              <a:t>Need: Provides essential services and incorporates all design elements with need ranking =&gt;2. </a:t>
            </a:r>
          </a:p>
          <a:p>
            <a:r>
              <a:rPr lang="en-US" sz="1800" dirty="0"/>
              <a:t>Community Engagement: Design has fewer elements that promote interaction and space is more sectioned  </a:t>
            </a:r>
          </a:p>
          <a:p>
            <a:r>
              <a:rPr lang="en-US" sz="1800" dirty="0"/>
              <a:t>Sustainability: (more complex) rainwater capture and waste-water systems, solar panels, and upcycled materials. Passive heating and cooling included in main dining/meeting space</a:t>
            </a:r>
          </a:p>
          <a:p>
            <a:r>
              <a:rPr lang="en-US" sz="1800" dirty="0"/>
              <a:t>Functionality: Provides the same services as less complex design but includes supplemental housing units and a bathroom</a:t>
            </a:r>
          </a:p>
          <a:p>
            <a:r>
              <a:rPr lang="en-US" sz="1800" dirty="0"/>
              <a:t>Feasibility: More constrained by building code (housing units) and construction will require contractor </a:t>
            </a:r>
          </a:p>
          <a:p>
            <a:r>
              <a:rPr lang="en-US" sz="1800" dirty="0"/>
              <a:t>Cost: high cost</a:t>
            </a:r>
          </a:p>
        </p:txBody>
      </p:sp>
    </p:spTree>
    <p:extLst>
      <p:ext uri="{BB962C8B-B14F-4D97-AF65-F5344CB8AC3E}">
        <p14:creationId xmlns:p14="http://schemas.microsoft.com/office/powerpoint/2010/main" val="371811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3596-AC95-54C5-2681-1103ABA9825D}"/>
              </a:ext>
            </a:extLst>
          </p:cNvPr>
          <p:cNvSpPr>
            <a:spLocks noGrp="1"/>
          </p:cNvSpPr>
          <p:nvPr>
            <p:ph type="title"/>
          </p:nvPr>
        </p:nvSpPr>
        <p:spPr>
          <a:xfrm>
            <a:off x="627888" y="2766215"/>
            <a:ext cx="4306824" cy="1325563"/>
          </a:xfrm>
        </p:spPr>
        <p:txBody>
          <a:bodyPr/>
          <a:lstStyle/>
          <a:p>
            <a:r>
              <a:rPr lang="en-US"/>
              <a:t>Diversity, Equity and Inclusion</a:t>
            </a:r>
          </a:p>
        </p:txBody>
      </p:sp>
      <p:graphicFrame>
        <p:nvGraphicFramePr>
          <p:cNvPr id="16" name="Content Placeholder 2">
            <a:extLst>
              <a:ext uri="{FF2B5EF4-FFF2-40B4-BE49-F238E27FC236}">
                <a16:creationId xmlns:a16="http://schemas.microsoft.com/office/drawing/2014/main" id="{57FDC1C5-6884-C43A-EAFA-A1692DD2DA18}"/>
              </a:ext>
            </a:extLst>
          </p:cNvPr>
          <p:cNvGraphicFramePr>
            <a:graphicFrameLocks noGrp="1"/>
          </p:cNvGraphicFramePr>
          <p:nvPr>
            <p:ph idx="1"/>
            <p:extLst>
              <p:ext uri="{D42A27DB-BD31-4B8C-83A1-F6EECF244321}">
                <p14:modId xmlns:p14="http://schemas.microsoft.com/office/powerpoint/2010/main" val="1553624186"/>
              </p:ext>
            </p:extLst>
          </p:nvPr>
        </p:nvGraphicFramePr>
        <p:xfrm>
          <a:off x="865632" y="82255"/>
          <a:ext cx="14502384" cy="6693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43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7"/>
          <p:cNvSpPr/>
          <p:nvPr/>
        </p:nvSpPr>
        <p:spPr>
          <a:xfrm>
            <a:off x="0" y="-6096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p17"/>
          <p:cNvSpPr txBox="1">
            <a:spLocks noGrp="1"/>
          </p:cNvSpPr>
          <p:nvPr>
            <p:ph type="title"/>
          </p:nvPr>
        </p:nvSpPr>
        <p:spPr>
          <a:xfrm>
            <a:off x="838200" y="557189"/>
            <a:ext cx="3374136" cy="55678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900">
                <a:latin typeface="Bembo" panose="02020502050201020203" pitchFamily="18" charset="0"/>
                <a:ea typeface="Arial"/>
                <a:cs typeface="Arial"/>
                <a:sym typeface="Arial"/>
              </a:rPr>
              <a:t>Recommendations</a:t>
            </a:r>
            <a:endParaRPr>
              <a:latin typeface="Bembo" panose="02020502050201020203" pitchFamily="18" charset="0"/>
            </a:endParaRPr>
          </a:p>
        </p:txBody>
      </p:sp>
      <p:grpSp>
        <p:nvGrpSpPr>
          <p:cNvPr id="270" name="Google Shape;270;p17"/>
          <p:cNvGrpSpPr/>
          <p:nvPr/>
        </p:nvGrpSpPr>
        <p:grpSpPr>
          <a:xfrm>
            <a:off x="5093208" y="762105"/>
            <a:ext cx="6263640" cy="5221261"/>
            <a:chOff x="0" y="141713"/>
            <a:chExt cx="6263640" cy="5221261"/>
          </a:xfrm>
        </p:grpSpPr>
        <p:sp>
          <p:nvSpPr>
            <p:cNvPr id="271" name="Google Shape;271;p17"/>
            <p:cNvSpPr/>
            <p:nvPr/>
          </p:nvSpPr>
          <p:spPr>
            <a:xfrm>
              <a:off x="0" y="407393"/>
              <a:ext cx="6263640" cy="3345300"/>
            </a:xfrm>
            <a:prstGeom prst="rect">
              <a:avLst/>
            </a:prstGeom>
            <a:solidFill>
              <a:schemeClr val="lt1">
                <a:alpha val="89803"/>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txBox="1"/>
            <p:nvPr/>
          </p:nvSpPr>
          <p:spPr>
            <a:xfrm>
              <a:off x="0" y="407393"/>
              <a:ext cx="6263640" cy="2995575"/>
            </a:xfrm>
            <a:prstGeom prst="rect">
              <a:avLst/>
            </a:prstGeom>
            <a:noFill/>
            <a:ln>
              <a:noFill/>
            </a:ln>
          </p:spPr>
          <p:txBody>
            <a:bodyPr spcFirstLastPara="1" wrap="square" lIns="486125" tIns="374900" rIns="486125" bIns="128000" anchor="t" anchorCtr="0">
              <a:noAutofit/>
            </a:bodyPr>
            <a:lstStyle/>
            <a:p>
              <a:pPr marL="0" marR="0" lvl="1" algn="l" rtl="0">
                <a:lnSpc>
                  <a:spcPct val="150000"/>
                </a:lnSpc>
                <a:spcAft>
                  <a:spcPts val="0"/>
                </a:spcAft>
                <a:buClr>
                  <a:srgbClr val="000000"/>
                </a:buClr>
                <a:buSzPts val="1800"/>
              </a:pPr>
              <a:r>
                <a:rPr lang="en-US" sz="1800" b="0" i="0" u="none" strike="noStrike" cap="none">
                  <a:solidFill>
                    <a:srgbClr val="000000"/>
                  </a:solidFill>
                  <a:ea typeface="Arial"/>
                  <a:cs typeface="Arial"/>
                  <a:sym typeface="Arial"/>
                </a:rPr>
                <a:t>Upcycle materials on site</a:t>
              </a:r>
            </a:p>
            <a:p>
              <a:pPr marL="0" marR="0" lvl="1" algn="l" rtl="0">
                <a:lnSpc>
                  <a:spcPct val="150000"/>
                </a:lnSpc>
                <a:spcAft>
                  <a:spcPts val="0"/>
                </a:spcAft>
                <a:buClr>
                  <a:srgbClr val="000000"/>
                </a:buClr>
                <a:buSzPts val="1800"/>
              </a:pPr>
              <a:r>
                <a:rPr lang="en-US" sz="1800" b="0" i="0" u="none" strike="noStrike" cap="none">
                  <a:solidFill>
                    <a:srgbClr val="000000"/>
                  </a:solidFill>
                  <a:ea typeface="Arial"/>
                  <a:cs typeface="Arial"/>
                  <a:sym typeface="Arial"/>
                </a:rPr>
                <a:t>Yolo County Landfill Reuse store</a:t>
              </a:r>
              <a:endParaRPr/>
            </a:p>
            <a:p>
              <a:pPr marL="0" marR="0" lvl="1" algn="l" rtl="0">
                <a:lnSpc>
                  <a:spcPct val="150000"/>
                </a:lnSpc>
                <a:spcAft>
                  <a:spcPts val="0"/>
                </a:spcAft>
                <a:buClr>
                  <a:srgbClr val="000000"/>
                </a:buClr>
                <a:buSzPts val="1800"/>
              </a:pPr>
              <a:r>
                <a:rPr lang="en-US" sz="1800" b="0" i="0" u="none" strike="noStrike" cap="none">
                  <a:solidFill>
                    <a:srgbClr val="000000"/>
                  </a:solidFill>
                  <a:ea typeface="Arial"/>
                  <a:cs typeface="Arial"/>
                  <a:sym typeface="Arial"/>
                </a:rPr>
                <a:t>Community markets / secondhand stores </a:t>
              </a:r>
              <a:endParaRPr lang="en-US">
                <a:sym typeface="Arial"/>
              </a:endParaRPr>
            </a:p>
            <a:p>
              <a:pPr marL="0" marR="0" lvl="1" algn="l" rtl="0">
                <a:lnSpc>
                  <a:spcPct val="150000"/>
                </a:lnSpc>
                <a:spcAft>
                  <a:spcPts val="0"/>
                </a:spcAft>
                <a:buClr>
                  <a:srgbClr val="000000"/>
                </a:buClr>
                <a:buSzPts val="1800"/>
              </a:pPr>
              <a:r>
                <a:rPr lang="en-US" sz="1800" b="0" i="0" u="none" strike="noStrike" cap="none">
                  <a:solidFill>
                    <a:srgbClr val="000000"/>
                  </a:solidFill>
                  <a:ea typeface="Arial"/>
                  <a:cs typeface="Arial"/>
                  <a:sym typeface="Arial"/>
                </a:rPr>
                <a:t>Aggie Surplus</a:t>
              </a:r>
            </a:p>
            <a:p>
              <a:pPr marL="0" marR="0" lvl="1" algn="l" rtl="0">
                <a:lnSpc>
                  <a:spcPct val="150000"/>
                </a:lnSpc>
                <a:spcAft>
                  <a:spcPts val="0"/>
                </a:spcAft>
                <a:buClr>
                  <a:srgbClr val="000000"/>
                </a:buClr>
                <a:buSzPts val="1800"/>
              </a:pPr>
              <a:r>
                <a:rPr lang="en-US">
                  <a:solidFill>
                    <a:srgbClr val="000000"/>
                  </a:solidFill>
                  <a:cs typeface="Arial"/>
                  <a:sym typeface="Arial"/>
                </a:rPr>
                <a:t>Donation drive / fundraising events</a:t>
              </a:r>
            </a:p>
            <a:p>
              <a:pPr marL="0" marR="0" lvl="1" algn="l" rtl="0">
                <a:lnSpc>
                  <a:spcPct val="150000"/>
                </a:lnSpc>
                <a:spcAft>
                  <a:spcPts val="0"/>
                </a:spcAft>
                <a:buClr>
                  <a:srgbClr val="000000"/>
                </a:buClr>
                <a:buSzPts val="1800"/>
              </a:pPr>
              <a:r>
                <a:rPr lang="en-US">
                  <a:solidFill>
                    <a:srgbClr val="000000"/>
                  </a:solidFill>
                  <a:cs typeface="Arial"/>
                  <a:sym typeface="Arial"/>
                </a:rPr>
                <a:t>Federal / state rebate programs / incentives</a:t>
              </a:r>
            </a:p>
          </p:txBody>
        </p:sp>
        <p:sp>
          <p:nvSpPr>
            <p:cNvPr id="273" name="Google Shape;273;p17"/>
            <p:cNvSpPr/>
            <p:nvPr/>
          </p:nvSpPr>
          <p:spPr>
            <a:xfrm>
              <a:off x="313182" y="141713"/>
              <a:ext cx="4384548" cy="53136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txBox="1"/>
            <p:nvPr/>
          </p:nvSpPr>
          <p:spPr>
            <a:xfrm>
              <a:off x="339121" y="167652"/>
              <a:ext cx="4332670" cy="479482"/>
            </a:xfrm>
            <a:prstGeom prst="rect">
              <a:avLst/>
            </a:prstGeom>
            <a:noFill/>
            <a:ln>
              <a:noFill/>
            </a:ln>
          </p:spPr>
          <p:txBody>
            <a:bodyPr spcFirstLastPara="1" wrap="square" lIns="165725" tIns="0" rIns="165725" bIns="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ea typeface="Arial"/>
                  <a:cs typeface="Arial"/>
                  <a:sym typeface="Arial"/>
                </a:rPr>
                <a:t>Avenues for cost reduction</a:t>
              </a:r>
              <a:endParaRPr/>
            </a:p>
          </p:txBody>
        </p:sp>
        <p:sp>
          <p:nvSpPr>
            <p:cNvPr id="275" name="Google Shape;275;p17"/>
            <p:cNvSpPr/>
            <p:nvPr/>
          </p:nvSpPr>
          <p:spPr>
            <a:xfrm>
              <a:off x="0" y="4115574"/>
              <a:ext cx="6263640" cy="1247400"/>
            </a:xfrm>
            <a:prstGeom prst="rect">
              <a:avLst/>
            </a:prstGeom>
            <a:solidFill>
              <a:schemeClr val="lt1">
                <a:alpha val="89803"/>
              </a:schemeClr>
            </a:solidFill>
            <a:ln w="25400" cap="flat" cmpd="sng">
              <a:solidFill>
                <a:srgbClr val="6FAB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txBox="1"/>
            <p:nvPr/>
          </p:nvSpPr>
          <p:spPr>
            <a:xfrm>
              <a:off x="0" y="4115574"/>
              <a:ext cx="6263640" cy="1247400"/>
            </a:xfrm>
            <a:prstGeom prst="rect">
              <a:avLst/>
            </a:prstGeom>
            <a:noFill/>
            <a:ln>
              <a:noFill/>
            </a:ln>
          </p:spPr>
          <p:txBody>
            <a:bodyPr spcFirstLastPara="1" wrap="square" lIns="486125" tIns="374900" rIns="486125" bIns="128000" anchor="t" anchorCtr="0">
              <a:noAutofit/>
            </a:bodyPr>
            <a:lstStyle/>
            <a:p>
              <a:pPr marL="0" marR="0" lvl="1" algn="l" rtl="0">
                <a:spcBef>
                  <a:spcPts val="0"/>
                </a:spcBef>
                <a:spcAft>
                  <a:spcPts val="0"/>
                </a:spcAft>
                <a:buClr>
                  <a:srgbClr val="000000"/>
                </a:buClr>
                <a:buSzPts val="1800"/>
              </a:pPr>
              <a:r>
                <a:rPr lang="en-US" sz="1800" b="0" i="0" u="none" strike="noStrike" cap="none">
                  <a:solidFill>
                    <a:srgbClr val="000000"/>
                  </a:solidFill>
                  <a:ea typeface="Arial"/>
                  <a:cs typeface="Arial"/>
                  <a:sym typeface="Arial"/>
                </a:rPr>
                <a:t>Site planning and construction workshops</a:t>
              </a:r>
              <a:endParaRPr/>
            </a:p>
            <a:p>
              <a:pPr marL="0" marR="0" lvl="1" algn="l" rtl="0">
                <a:spcBef>
                  <a:spcPts val="270"/>
                </a:spcBef>
                <a:spcAft>
                  <a:spcPts val="0"/>
                </a:spcAft>
                <a:buClr>
                  <a:srgbClr val="000000"/>
                </a:buClr>
                <a:buSzPts val="1800"/>
              </a:pPr>
              <a:r>
                <a:rPr lang="en-US" sz="1800" b="0" i="0" u="none" strike="noStrike" cap="none">
                  <a:solidFill>
                    <a:srgbClr val="000000"/>
                  </a:solidFill>
                  <a:ea typeface="Arial"/>
                  <a:cs typeface="Arial"/>
                  <a:sym typeface="Arial"/>
                </a:rPr>
                <a:t>Gardening, food processing, and systems maintenance / design workshops</a:t>
              </a:r>
              <a:endParaRPr/>
            </a:p>
          </p:txBody>
        </p:sp>
        <p:sp>
          <p:nvSpPr>
            <p:cNvPr id="277" name="Google Shape;277;p17"/>
            <p:cNvSpPr/>
            <p:nvPr/>
          </p:nvSpPr>
          <p:spPr>
            <a:xfrm>
              <a:off x="313182" y="3849894"/>
              <a:ext cx="4384548" cy="531360"/>
            </a:xfrm>
            <a:prstGeom prst="roundRect">
              <a:avLst>
                <a:gd name="adj" fmla="val 16667"/>
              </a:avLst>
            </a:prstGeom>
            <a:solidFill>
              <a:srgbClr val="6FAB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txBox="1"/>
            <p:nvPr/>
          </p:nvSpPr>
          <p:spPr>
            <a:xfrm>
              <a:off x="339121" y="3875833"/>
              <a:ext cx="4332670" cy="479482"/>
            </a:xfrm>
            <a:prstGeom prst="rect">
              <a:avLst/>
            </a:prstGeom>
            <a:noFill/>
            <a:ln>
              <a:noFill/>
            </a:ln>
          </p:spPr>
          <p:txBody>
            <a:bodyPr spcFirstLastPara="1" wrap="square" lIns="165725" tIns="0" rIns="165725" bIns="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ea typeface="Arial"/>
                  <a:cs typeface="Arial"/>
                  <a:sym typeface="Arial"/>
                </a:rPr>
                <a:t>Community empowerment</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F995063-C99E-4035-9D65-4CB27810F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D632E6E-09F6-4CB8-8438-22C1233D8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12029E5A-94A7-4C3B-9B0D-2BED2CE4B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30C4F6-F527-4F1A-A7E7-B50F032E3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A8314C-133D-73B3-5781-5CD41AE61B1B}"/>
              </a:ext>
            </a:extLst>
          </p:cNvPr>
          <p:cNvSpPr>
            <a:spLocks noGrp="1"/>
          </p:cNvSpPr>
          <p:nvPr>
            <p:ph type="title"/>
          </p:nvPr>
        </p:nvSpPr>
        <p:spPr>
          <a:xfrm>
            <a:off x="1092200" y="907143"/>
            <a:ext cx="9996424" cy="4861832"/>
          </a:xfrm>
        </p:spPr>
        <p:txBody>
          <a:bodyPr anchor="t">
            <a:normAutofit/>
          </a:bodyPr>
          <a:lstStyle/>
          <a:p>
            <a:pPr algn="ctr"/>
            <a:r>
              <a:rPr lang="en-US" sz="4000"/>
              <a:t>Next steps</a:t>
            </a:r>
          </a:p>
        </p:txBody>
      </p:sp>
      <p:sp>
        <p:nvSpPr>
          <p:cNvPr id="3" name="Content Placeholder 2">
            <a:extLst>
              <a:ext uri="{FF2B5EF4-FFF2-40B4-BE49-F238E27FC236}">
                <a16:creationId xmlns:a16="http://schemas.microsoft.com/office/drawing/2014/main" id="{FFB211AA-AFB3-CB9A-BC8A-8B2257E5E31A}"/>
              </a:ext>
            </a:extLst>
          </p:cNvPr>
          <p:cNvSpPr>
            <a:spLocks noGrp="1"/>
          </p:cNvSpPr>
          <p:nvPr>
            <p:ph idx="1"/>
          </p:nvPr>
        </p:nvSpPr>
        <p:spPr>
          <a:xfrm>
            <a:off x="2728912" y="1908137"/>
            <a:ext cx="6734175" cy="4001861"/>
          </a:xfrm>
        </p:spPr>
        <p:txBody>
          <a:bodyPr anchor="b">
            <a:normAutofit/>
          </a:bodyPr>
          <a:lstStyle/>
          <a:p>
            <a:pPr marL="0" indent="0" algn="ctr">
              <a:buNone/>
            </a:pPr>
            <a:r>
              <a:rPr lang="en-US" sz="2000">
                <a:solidFill>
                  <a:schemeClr val="tx1">
                    <a:alpha val="60000"/>
                  </a:schemeClr>
                </a:solidFill>
              </a:rPr>
              <a:t>Internal design review and concept revision</a:t>
            </a:r>
          </a:p>
          <a:p>
            <a:pPr marL="0" indent="0" algn="ctr">
              <a:buNone/>
            </a:pPr>
            <a:r>
              <a:rPr lang="en-US" sz="2000">
                <a:solidFill>
                  <a:schemeClr val="tx1">
                    <a:alpha val="60000"/>
                  </a:schemeClr>
                </a:solidFill>
              </a:rPr>
              <a:t>Get quotes for construction costs</a:t>
            </a:r>
          </a:p>
          <a:p>
            <a:pPr marL="0" indent="0" algn="ctr">
              <a:buNone/>
            </a:pPr>
            <a:r>
              <a:rPr lang="en-US" sz="2000">
                <a:solidFill>
                  <a:schemeClr val="tx1">
                    <a:alpha val="60000"/>
                  </a:schemeClr>
                </a:solidFill>
              </a:rPr>
              <a:t>Solar sizing and system design</a:t>
            </a:r>
          </a:p>
          <a:p>
            <a:pPr marL="0" indent="0" algn="ctr">
              <a:buNone/>
            </a:pPr>
            <a:r>
              <a:rPr lang="en-US" sz="2000">
                <a:solidFill>
                  <a:schemeClr val="tx1">
                    <a:alpha val="60000"/>
                  </a:schemeClr>
                </a:solidFill>
              </a:rPr>
              <a:t>Water catchment PID and system layout</a:t>
            </a:r>
          </a:p>
          <a:p>
            <a:pPr marL="0" indent="0" algn="ctr">
              <a:buNone/>
            </a:pPr>
            <a:r>
              <a:rPr lang="en-US" sz="2000">
                <a:solidFill>
                  <a:schemeClr val="tx1">
                    <a:alpha val="60000"/>
                  </a:schemeClr>
                </a:solidFill>
              </a:rPr>
              <a:t>External design review (EHS / UCD DCM) </a:t>
            </a:r>
          </a:p>
          <a:p>
            <a:pPr marL="0" indent="0" algn="ctr">
              <a:buNone/>
            </a:pPr>
            <a:r>
              <a:rPr lang="en-US" sz="2000">
                <a:solidFill>
                  <a:schemeClr val="tx1">
                    <a:alpha val="60000"/>
                  </a:schemeClr>
                </a:solidFill>
              </a:rPr>
              <a:t>Develop fundraising strategy</a:t>
            </a:r>
          </a:p>
          <a:p>
            <a:pPr marL="0" indent="0" algn="ctr">
              <a:buNone/>
            </a:pPr>
            <a:r>
              <a:rPr lang="en-US" sz="2000">
                <a:solidFill>
                  <a:schemeClr val="tx1">
                    <a:alpha val="60000"/>
                  </a:schemeClr>
                </a:solidFill>
              </a:rPr>
              <a:t>Apply for grant funding</a:t>
            </a:r>
          </a:p>
          <a:p>
            <a:endParaRPr lang="en-US" sz="2000">
              <a:solidFill>
                <a:schemeClr val="tx1">
                  <a:alpha val="60000"/>
                </a:schemeClr>
              </a:solidFill>
            </a:endParaRPr>
          </a:p>
          <a:p>
            <a:endParaRPr lang="en-US" sz="2000">
              <a:solidFill>
                <a:schemeClr val="tx1">
                  <a:alpha val="60000"/>
                </a:schemeClr>
              </a:solidFill>
            </a:endParaRPr>
          </a:p>
        </p:txBody>
      </p:sp>
    </p:spTree>
    <p:extLst>
      <p:ext uri="{BB962C8B-B14F-4D97-AF65-F5344CB8AC3E}">
        <p14:creationId xmlns:p14="http://schemas.microsoft.com/office/powerpoint/2010/main" val="61635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079A-5B05-DA9E-5C1F-6571B17D75BC}"/>
              </a:ext>
            </a:extLst>
          </p:cNvPr>
          <p:cNvSpPr>
            <a:spLocks noGrp="1"/>
          </p:cNvSpPr>
          <p:nvPr>
            <p:ph type="title"/>
          </p:nvPr>
        </p:nvSpPr>
        <p:spPr/>
        <p:txBody>
          <a:bodyPr/>
          <a:lstStyle/>
          <a:p>
            <a:pPr algn="ctr"/>
            <a:r>
              <a:rPr lang="en-US"/>
              <a:t>Project Statement</a:t>
            </a:r>
          </a:p>
        </p:txBody>
      </p:sp>
      <p:sp>
        <p:nvSpPr>
          <p:cNvPr id="3" name="Content Placeholder 2">
            <a:extLst>
              <a:ext uri="{FF2B5EF4-FFF2-40B4-BE49-F238E27FC236}">
                <a16:creationId xmlns:a16="http://schemas.microsoft.com/office/drawing/2014/main" id="{9B6A4D47-4505-E6D4-BD64-2F1BCD5E310A}"/>
              </a:ext>
            </a:extLst>
          </p:cNvPr>
          <p:cNvSpPr>
            <a:spLocks noGrp="1"/>
          </p:cNvSpPr>
          <p:nvPr>
            <p:ph idx="1"/>
          </p:nvPr>
        </p:nvSpPr>
        <p:spPr>
          <a:xfrm>
            <a:off x="1992380" y="1690688"/>
            <a:ext cx="8229600" cy="4351338"/>
          </a:xfrm>
        </p:spPr>
        <p:txBody>
          <a:bodyPr>
            <a:normAutofit/>
          </a:bodyPr>
          <a:lstStyle/>
          <a:p>
            <a:pPr marL="0" indent="0" algn="ctr">
              <a:buNone/>
            </a:pPr>
            <a:r>
              <a:rPr lang="en-US" sz="2400">
                <a:ea typeface="Arial"/>
                <a:cs typeface="Arial"/>
                <a:sym typeface="Arial"/>
              </a:rPr>
              <a:t>The goal of this project is to work with the domes community to design a functional shared space that provides essential services to the residents while strengthening community engagement</a:t>
            </a:r>
            <a:endParaRPr lang="en-US" sz="3600"/>
          </a:p>
        </p:txBody>
      </p:sp>
      <p:sp>
        <p:nvSpPr>
          <p:cNvPr id="4" name="Google Shape;98;p2">
            <a:extLst>
              <a:ext uri="{FF2B5EF4-FFF2-40B4-BE49-F238E27FC236}">
                <a16:creationId xmlns:a16="http://schemas.microsoft.com/office/drawing/2014/main" id="{7AAE9C11-5440-D21F-2E91-E8C116FAE646}"/>
              </a:ext>
            </a:extLst>
          </p:cNvPr>
          <p:cNvSpPr/>
          <p:nvPr/>
        </p:nvSpPr>
        <p:spPr>
          <a:xfrm>
            <a:off x="2264980" y="3948997"/>
            <a:ext cx="2016068" cy="2037119"/>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a:ea typeface="Calibri"/>
              <a:cs typeface="Calibri"/>
              <a:sym typeface="Calibri"/>
            </a:endParaRPr>
          </a:p>
        </p:txBody>
      </p:sp>
      <p:sp>
        <p:nvSpPr>
          <p:cNvPr id="5" name="Google Shape;99;p2">
            <a:extLst>
              <a:ext uri="{FF2B5EF4-FFF2-40B4-BE49-F238E27FC236}">
                <a16:creationId xmlns:a16="http://schemas.microsoft.com/office/drawing/2014/main" id="{A0EF175B-6D76-BBEF-590D-D38EB9DE317A}"/>
              </a:ext>
            </a:extLst>
          </p:cNvPr>
          <p:cNvSpPr txBox="1"/>
          <p:nvPr/>
        </p:nvSpPr>
        <p:spPr>
          <a:xfrm>
            <a:off x="2508393" y="4742384"/>
            <a:ext cx="152924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a:solidFill>
                  <a:schemeClr val="lt1"/>
                </a:solidFill>
                <a:latin typeface="Bembo" panose="02020502050201020203" pitchFamily="18" charset="0"/>
                <a:ea typeface="Calibri"/>
                <a:cs typeface="Calibri"/>
                <a:sym typeface="Calibri"/>
              </a:rPr>
              <a:t>Community</a:t>
            </a:r>
            <a:endParaRPr sz="1600" b="0" i="0" u="none" strike="noStrike" cap="none">
              <a:solidFill>
                <a:srgbClr val="000000"/>
              </a:solidFill>
              <a:latin typeface="Bembo" panose="02020502050201020203" pitchFamily="18" charset="0"/>
              <a:ea typeface="Arial"/>
              <a:cs typeface="Arial"/>
              <a:sym typeface="Arial"/>
            </a:endParaRPr>
          </a:p>
        </p:txBody>
      </p:sp>
      <p:sp>
        <p:nvSpPr>
          <p:cNvPr id="6" name="Google Shape;100;p2">
            <a:extLst>
              <a:ext uri="{FF2B5EF4-FFF2-40B4-BE49-F238E27FC236}">
                <a16:creationId xmlns:a16="http://schemas.microsoft.com/office/drawing/2014/main" id="{27DB98F9-9E19-D4B3-A078-1C7AF7521341}"/>
              </a:ext>
            </a:extLst>
          </p:cNvPr>
          <p:cNvSpPr txBox="1"/>
          <p:nvPr/>
        </p:nvSpPr>
        <p:spPr>
          <a:xfrm>
            <a:off x="5455651" y="4174778"/>
            <a:ext cx="130305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Experiential Learning</a:t>
            </a:r>
            <a:endParaRPr sz="1400" b="0" i="0" u="none" strike="noStrike" cap="none">
              <a:solidFill>
                <a:srgbClr val="000000"/>
              </a:solidFill>
              <a:latin typeface="Arial"/>
              <a:ea typeface="Arial"/>
              <a:cs typeface="Arial"/>
              <a:sym typeface="Arial"/>
            </a:endParaRPr>
          </a:p>
        </p:txBody>
      </p:sp>
      <p:sp>
        <p:nvSpPr>
          <p:cNvPr id="7" name="Google Shape;101;p2">
            <a:extLst>
              <a:ext uri="{FF2B5EF4-FFF2-40B4-BE49-F238E27FC236}">
                <a16:creationId xmlns:a16="http://schemas.microsoft.com/office/drawing/2014/main" id="{5A83CA65-5C22-D711-D4DF-3942E5AD25B1}"/>
              </a:ext>
            </a:extLst>
          </p:cNvPr>
          <p:cNvSpPr txBox="1"/>
          <p:nvPr/>
        </p:nvSpPr>
        <p:spPr>
          <a:xfrm>
            <a:off x="8173573" y="4174777"/>
            <a:ext cx="130305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Food, Land, and Water</a:t>
            </a:r>
            <a:endParaRPr sz="1400" b="0" i="0" u="none" strike="noStrike" cap="none">
              <a:solidFill>
                <a:srgbClr val="000000"/>
              </a:solidFill>
              <a:latin typeface="Arial"/>
              <a:ea typeface="Arial"/>
              <a:cs typeface="Arial"/>
              <a:sym typeface="Arial"/>
            </a:endParaRPr>
          </a:p>
        </p:txBody>
      </p:sp>
      <p:sp>
        <p:nvSpPr>
          <p:cNvPr id="8" name="Google Shape;102;p2">
            <a:extLst>
              <a:ext uri="{FF2B5EF4-FFF2-40B4-BE49-F238E27FC236}">
                <a16:creationId xmlns:a16="http://schemas.microsoft.com/office/drawing/2014/main" id="{AE64BD94-8940-7630-8D43-4315D29BD5E9}"/>
              </a:ext>
            </a:extLst>
          </p:cNvPr>
          <p:cNvSpPr/>
          <p:nvPr/>
        </p:nvSpPr>
        <p:spPr>
          <a:xfrm>
            <a:off x="7879080" y="3983496"/>
            <a:ext cx="2016068" cy="2037119"/>
          </a:xfrm>
          <a:prstGeom prst="ellipse">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a:ea typeface="Calibri"/>
              <a:cs typeface="Calibri"/>
              <a:sym typeface="Calibri"/>
            </a:endParaRPr>
          </a:p>
        </p:txBody>
      </p:sp>
      <p:sp>
        <p:nvSpPr>
          <p:cNvPr id="9" name="Google Shape;103;p2">
            <a:extLst>
              <a:ext uri="{FF2B5EF4-FFF2-40B4-BE49-F238E27FC236}">
                <a16:creationId xmlns:a16="http://schemas.microsoft.com/office/drawing/2014/main" id="{B0C876C1-9F4C-4291-B903-DFF4FFCB5AD9}"/>
              </a:ext>
            </a:extLst>
          </p:cNvPr>
          <p:cNvSpPr/>
          <p:nvPr/>
        </p:nvSpPr>
        <p:spPr>
          <a:xfrm>
            <a:off x="5072030" y="3983497"/>
            <a:ext cx="2016068" cy="2037119"/>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chemeClr val="lt1"/>
              </a:solidFill>
              <a:latin typeface="Calibri"/>
              <a:ea typeface="Calibri"/>
              <a:cs typeface="Calibri"/>
              <a:sym typeface="Calibri"/>
            </a:endParaRPr>
          </a:p>
        </p:txBody>
      </p:sp>
      <p:sp>
        <p:nvSpPr>
          <p:cNvPr id="10" name="Google Shape;104;p2">
            <a:extLst>
              <a:ext uri="{FF2B5EF4-FFF2-40B4-BE49-F238E27FC236}">
                <a16:creationId xmlns:a16="http://schemas.microsoft.com/office/drawing/2014/main" id="{04E03445-1167-EEB8-F214-1349B3A0DCE2}"/>
              </a:ext>
            </a:extLst>
          </p:cNvPr>
          <p:cNvSpPr txBox="1"/>
          <p:nvPr/>
        </p:nvSpPr>
        <p:spPr>
          <a:xfrm>
            <a:off x="8112831" y="4749238"/>
            <a:ext cx="1565485"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lt1"/>
                </a:solidFill>
                <a:latin typeface="Bembo" panose="02020502050201020203" pitchFamily="18" charset="0"/>
                <a:ea typeface="Calibri"/>
                <a:cs typeface="Calibri"/>
                <a:sym typeface="Calibri"/>
              </a:rPr>
              <a:t>Sustainability</a:t>
            </a:r>
            <a:endParaRPr sz="1600" b="0" i="0" u="none" strike="noStrike" cap="none">
              <a:solidFill>
                <a:srgbClr val="000000"/>
              </a:solidFill>
              <a:latin typeface="Bembo" panose="02020502050201020203" pitchFamily="18" charset="0"/>
              <a:ea typeface="Arial"/>
              <a:cs typeface="Arial"/>
              <a:sym typeface="Arial"/>
            </a:endParaRPr>
          </a:p>
        </p:txBody>
      </p:sp>
      <p:sp>
        <p:nvSpPr>
          <p:cNvPr id="11" name="Google Shape;105;p2">
            <a:extLst>
              <a:ext uri="{FF2B5EF4-FFF2-40B4-BE49-F238E27FC236}">
                <a16:creationId xmlns:a16="http://schemas.microsoft.com/office/drawing/2014/main" id="{CA3F4B8D-076E-31F2-2770-90454D83A4F4}"/>
              </a:ext>
            </a:extLst>
          </p:cNvPr>
          <p:cNvSpPr txBox="1"/>
          <p:nvPr/>
        </p:nvSpPr>
        <p:spPr>
          <a:xfrm>
            <a:off x="5303103" y="4658467"/>
            <a:ext cx="158579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lt1"/>
                </a:solidFill>
                <a:latin typeface="Bembo" panose="02020502050201020203" pitchFamily="18" charset="0"/>
                <a:ea typeface="Calibri"/>
                <a:cs typeface="Calibri"/>
                <a:sym typeface="Calibri"/>
              </a:rPr>
              <a:t>Experiential Learning</a:t>
            </a:r>
            <a:endParaRPr sz="1600" b="0" i="0" u="none" strike="noStrike" cap="none">
              <a:solidFill>
                <a:srgbClr val="000000"/>
              </a:solidFill>
              <a:latin typeface="Bembo" panose="02020502050201020203" pitchFamily="18" charset="0"/>
              <a:ea typeface="Arial"/>
              <a:cs typeface="Arial"/>
              <a:sym typeface="Arial"/>
            </a:endParaRPr>
          </a:p>
        </p:txBody>
      </p:sp>
    </p:spTree>
    <p:extLst>
      <p:ext uri="{BB962C8B-B14F-4D97-AF65-F5344CB8AC3E}">
        <p14:creationId xmlns:p14="http://schemas.microsoft.com/office/powerpoint/2010/main" val="151696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0" name="Group 32">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41" name="Rectangle 33">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34">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Freeform: Shape 36">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9" name="Rectangle 3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6F11FB1-AEA4-415D-92FF-79ED54F3FA56}"/>
              </a:ext>
            </a:extLst>
          </p:cNvPr>
          <p:cNvSpPr>
            <a:spLocks noGrp="1"/>
          </p:cNvSpPr>
          <p:nvPr>
            <p:ph type="title"/>
          </p:nvPr>
        </p:nvSpPr>
        <p:spPr>
          <a:xfrm>
            <a:off x="1143000" y="990599"/>
            <a:ext cx="9906000" cy="685800"/>
          </a:xfrm>
        </p:spPr>
        <p:txBody>
          <a:bodyPr anchor="t">
            <a:normAutofit/>
          </a:bodyPr>
          <a:lstStyle/>
          <a:p>
            <a:r>
              <a:rPr lang="en-US" sz="4000"/>
              <a:t>Methodology</a:t>
            </a:r>
          </a:p>
        </p:txBody>
      </p:sp>
      <p:grpSp>
        <p:nvGrpSpPr>
          <p:cNvPr id="4" name="Google Shape;115;g21c486d738f_0_15">
            <a:extLst>
              <a:ext uri="{FF2B5EF4-FFF2-40B4-BE49-F238E27FC236}">
                <a16:creationId xmlns:a16="http://schemas.microsoft.com/office/drawing/2014/main" id="{B5C9A36F-0347-6437-9A66-6A74D2C1CF7B}"/>
              </a:ext>
            </a:extLst>
          </p:cNvPr>
          <p:cNvGrpSpPr/>
          <p:nvPr/>
        </p:nvGrpSpPr>
        <p:grpSpPr>
          <a:xfrm>
            <a:off x="4253884" y="2137228"/>
            <a:ext cx="3684225" cy="3733780"/>
            <a:chOff x="1036180" y="3664"/>
            <a:chExt cx="5379998" cy="5452376"/>
          </a:xfrm>
        </p:grpSpPr>
        <p:sp>
          <p:nvSpPr>
            <p:cNvPr id="5" name="Google Shape;116;g21c486d738f_0_15">
              <a:extLst>
                <a:ext uri="{FF2B5EF4-FFF2-40B4-BE49-F238E27FC236}">
                  <a16:creationId xmlns:a16="http://schemas.microsoft.com/office/drawing/2014/main" id="{CFA8681E-5DD0-0FB0-C92F-4A33A4243988}"/>
                </a:ext>
              </a:extLst>
            </p:cNvPr>
            <p:cNvSpPr/>
            <p:nvPr/>
          </p:nvSpPr>
          <p:spPr>
            <a:xfrm>
              <a:off x="3446936" y="681711"/>
              <a:ext cx="524287" cy="91440"/>
            </a:xfrm>
            <a:custGeom>
              <a:avLst/>
              <a:gdLst/>
              <a:ahLst/>
              <a:cxnLst/>
              <a:rect l="l" t="t" r="r" b="b"/>
              <a:pathLst>
                <a:path w="120000" h="120000" extrusionOk="0">
                  <a:moveTo>
                    <a:pt x="0" y="60000"/>
                  </a:moveTo>
                  <a:lnTo>
                    <a:pt x="120000" y="60000"/>
                  </a:lnTo>
                </a:path>
              </a:pathLst>
            </a:custGeom>
            <a:noFill/>
            <a:ln w="9525" cap="flat" cmpd="sng">
              <a:solidFill>
                <a:srgbClr val="599BD5"/>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 name="Google Shape;117;g21c486d738f_0_15">
              <a:extLst>
                <a:ext uri="{FF2B5EF4-FFF2-40B4-BE49-F238E27FC236}">
                  <a16:creationId xmlns:a16="http://schemas.microsoft.com/office/drawing/2014/main" id="{6D266AF5-1DCD-1A42-CEA8-D8C7603A9950}"/>
                </a:ext>
              </a:extLst>
            </p:cNvPr>
            <p:cNvSpPr txBox="1"/>
            <p:nvPr/>
          </p:nvSpPr>
          <p:spPr>
            <a:xfrm>
              <a:off x="3695207" y="724657"/>
              <a:ext cx="27744" cy="55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00" b="0" i="0" u="none" strike="noStrike" cap="none">
                <a:solidFill>
                  <a:srgbClr val="000000"/>
                </a:solidFill>
                <a:latin typeface="Arial"/>
                <a:ea typeface="Arial"/>
                <a:cs typeface="Arial"/>
                <a:sym typeface="Arial"/>
              </a:endParaRPr>
            </a:p>
          </p:txBody>
        </p:sp>
        <p:sp>
          <p:nvSpPr>
            <p:cNvPr id="7" name="Google Shape;118;g21c486d738f_0_15">
              <a:extLst>
                <a:ext uri="{FF2B5EF4-FFF2-40B4-BE49-F238E27FC236}">
                  <a16:creationId xmlns:a16="http://schemas.microsoft.com/office/drawing/2014/main" id="{CE264F28-E4E5-D58C-34BB-7E83F2BA5694}"/>
                </a:ext>
              </a:extLst>
            </p:cNvPr>
            <p:cNvSpPr/>
            <p:nvPr/>
          </p:nvSpPr>
          <p:spPr>
            <a:xfrm>
              <a:off x="1036180" y="3664"/>
              <a:ext cx="2412555" cy="1447533"/>
            </a:xfrm>
            <a:prstGeom prst="rect">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 name="Google Shape;119;g21c486d738f_0_15">
              <a:extLst>
                <a:ext uri="{FF2B5EF4-FFF2-40B4-BE49-F238E27FC236}">
                  <a16:creationId xmlns:a16="http://schemas.microsoft.com/office/drawing/2014/main" id="{FB952CA4-EE6B-F05C-1E3D-DBE576B36FD5}"/>
                </a:ext>
              </a:extLst>
            </p:cNvPr>
            <p:cNvSpPr txBox="1"/>
            <p:nvPr/>
          </p:nvSpPr>
          <p:spPr>
            <a:xfrm>
              <a:off x="1036180" y="3664"/>
              <a:ext cx="2412555" cy="1447533"/>
            </a:xfrm>
            <a:prstGeom prst="rect">
              <a:avLst/>
            </a:prstGeom>
            <a:solidFill>
              <a:schemeClr val="accent5">
                <a:lumMod val="50000"/>
              </a:schemeClr>
            </a:solidFill>
            <a:ln>
              <a:noFill/>
            </a:ln>
          </p:spPr>
          <p:txBody>
            <a:bodyPr spcFirstLastPara="1" wrap="square" lIns="118200" tIns="124075" rIns="118200" bIns="124075" anchor="ctr" anchorCtr="0">
              <a:noAutofit/>
            </a:bodyPr>
            <a:lstStyle/>
            <a:p>
              <a:pPr algn="ctr" defTabSz="895838">
                <a:lnSpc>
                  <a:spcPct val="90000"/>
                </a:lnSpc>
                <a:spcAft>
                  <a:spcPts val="582"/>
                </a:spcAft>
                <a:buClr>
                  <a:srgbClr val="000000"/>
                </a:buClr>
                <a:buSzPts val="3000"/>
              </a:pPr>
              <a:r>
                <a:rPr lang="en-US" sz="1940" kern="1200">
                  <a:solidFill>
                    <a:schemeClr val="lt1"/>
                  </a:solidFill>
                  <a:latin typeface="+mj-lt"/>
                  <a:ea typeface="+mn-ea"/>
                  <a:cs typeface="Arial"/>
                  <a:sym typeface="Arial"/>
                </a:rPr>
                <a:t>Prior Art</a:t>
              </a:r>
              <a:endParaRPr sz="2000" b="0" i="0" u="none" strike="noStrike" cap="none">
                <a:solidFill>
                  <a:schemeClr val="lt1"/>
                </a:solidFill>
                <a:latin typeface="+mj-lt"/>
                <a:ea typeface="Arial"/>
                <a:cs typeface="Arial"/>
                <a:sym typeface="Arial"/>
              </a:endParaRPr>
            </a:p>
          </p:txBody>
        </p:sp>
        <p:sp>
          <p:nvSpPr>
            <p:cNvPr id="9" name="Google Shape;120;g21c486d738f_0_15">
              <a:extLst>
                <a:ext uri="{FF2B5EF4-FFF2-40B4-BE49-F238E27FC236}">
                  <a16:creationId xmlns:a16="http://schemas.microsoft.com/office/drawing/2014/main" id="{9BC49A60-E8C7-6D27-1599-ABD138264A24}"/>
                </a:ext>
              </a:extLst>
            </p:cNvPr>
            <p:cNvSpPr/>
            <p:nvPr/>
          </p:nvSpPr>
          <p:spPr>
            <a:xfrm>
              <a:off x="2242458" y="1449398"/>
              <a:ext cx="2967443" cy="524287"/>
            </a:xfrm>
            <a:custGeom>
              <a:avLst/>
              <a:gdLst/>
              <a:ahLst/>
              <a:cxnLst/>
              <a:rect l="l" t="t" r="r" b="b"/>
              <a:pathLst>
                <a:path w="120000" h="120000" extrusionOk="0">
                  <a:moveTo>
                    <a:pt x="120000" y="0"/>
                  </a:moveTo>
                  <a:lnTo>
                    <a:pt x="120000" y="63914"/>
                  </a:lnTo>
                  <a:lnTo>
                    <a:pt x="0" y="63914"/>
                  </a:lnTo>
                  <a:lnTo>
                    <a:pt x="0" y="120000"/>
                  </a:lnTo>
                </a:path>
              </a:pathLst>
            </a:custGeom>
            <a:noFill/>
            <a:ln w="9525" cap="flat" cmpd="sng">
              <a:solidFill>
                <a:srgbClr val="52CBCC"/>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 name="Google Shape;121;g21c486d738f_0_15">
              <a:extLst>
                <a:ext uri="{FF2B5EF4-FFF2-40B4-BE49-F238E27FC236}">
                  <a16:creationId xmlns:a16="http://schemas.microsoft.com/office/drawing/2014/main" id="{C312C237-FF28-54A8-C0BC-062635E5A42E}"/>
                </a:ext>
              </a:extLst>
            </p:cNvPr>
            <p:cNvSpPr txBox="1"/>
            <p:nvPr/>
          </p:nvSpPr>
          <p:spPr>
            <a:xfrm>
              <a:off x="3650708" y="1708767"/>
              <a:ext cx="150943" cy="55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00" b="0" i="0" u="none" strike="noStrike" cap="none">
                <a:solidFill>
                  <a:srgbClr val="000000"/>
                </a:solidFill>
                <a:latin typeface="Arial"/>
                <a:ea typeface="Arial"/>
                <a:cs typeface="Arial"/>
                <a:sym typeface="Arial"/>
              </a:endParaRPr>
            </a:p>
          </p:txBody>
        </p:sp>
        <p:sp>
          <p:nvSpPr>
            <p:cNvPr id="11" name="Google Shape;122;g21c486d738f_0_15">
              <a:extLst>
                <a:ext uri="{FF2B5EF4-FFF2-40B4-BE49-F238E27FC236}">
                  <a16:creationId xmlns:a16="http://schemas.microsoft.com/office/drawing/2014/main" id="{66387814-3CD4-CB41-17BD-DE9A17F48817}"/>
                </a:ext>
              </a:extLst>
            </p:cNvPr>
            <p:cNvSpPr/>
            <p:nvPr/>
          </p:nvSpPr>
          <p:spPr>
            <a:xfrm>
              <a:off x="4003623" y="3664"/>
              <a:ext cx="2412555" cy="1447533"/>
            </a:xfrm>
            <a:prstGeom prst="rect">
              <a:avLst/>
            </a:prstGeom>
            <a:solidFill>
              <a:srgbClr val="53C1C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 name="Google Shape;123;g21c486d738f_0_15">
              <a:extLst>
                <a:ext uri="{FF2B5EF4-FFF2-40B4-BE49-F238E27FC236}">
                  <a16:creationId xmlns:a16="http://schemas.microsoft.com/office/drawing/2014/main" id="{975E198D-47FF-D750-4080-32E3056B3C32}"/>
                </a:ext>
              </a:extLst>
            </p:cNvPr>
            <p:cNvSpPr txBox="1"/>
            <p:nvPr/>
          </p:nvSpPr>
          <p:spPr>
            <a:xfrm>
              <a:off x="4003623" y="3664"/>
              <a:ext cx="2412555" cy="1447533"/>
            </a:xfrm>
            <a:prstGeom prst="rect">
              <a:avLst/>
            </a:prstGeom>
            <a:solidFill>
              <a:schemeClr val="accent5">
                <a:lumMod val="75000"/>
              </a:schemeClr>
            </a:solidFill>
            <a:ln>
              <a:noFill/>
            </a:ln>
          </p:spPr>
          <p:txBody>
            <a:bodyPr spcFirstLastPara="1" wrap="square" lIns="118200" tIns="124075" rIns="118200" bIns="124075" anchor="ctr" anchorCtr="0">
              <a:noAutofit/>
            </a:bodyPr>
            <a:lstStyle/>
            <a:p>
              <a:pPr algn="ctr" defTabSz="895838">
                <a:lnSpc>
                  <a:spcPct val="90000"/>
                </a:lnSpc>
                <a:spcAft>
                  <a:spcPts val="582"/>
                </a:spcAft>
                <a:buClr>
                  <a:srgbClr val="000000"/>
                </a:buClr>
                <a:buSzPts val="3000"/>
              </a:pPr>
              <a:r>
                <a:rPr lang="en-US" sz="1940" kern="1200">
                  <a:solidFill>
                    <a:schemeClr val="lt1"/>
                  </a:solidFill>
                  <a:latin typeface="+mj-lt"/>
                  <a:ea typeface="+mn-ea"/>
                  <a:cs typeface="Arial"/>
                  <a:sym typeface="Arial"/>
                </a:rPr>
                <a:t>Needs Assessment </a:t>
              </a:r>
              <a:endParaRPr sz="2000" b="0" i="0" u="none" strike="noStrike" cap="none">
                <a:solidFill>
                  <a:schemeClr val="lt1"/>
                </a:solidFill>
                <a:latin typeface="+mj-lt"/>
                <a:ea typeface="Arial"/>
                <a:cs typeface="Arial"/>
                <a:sym typeface="Arial"/>
              </a:endParaRPr>
            </a:p>
          </p:txBody>
        </p:sp>
        <p:sp>
          <p:nvSpPr>
            <p:cNvPr id="13" name="Google Shape;124;g21c486d738f_0_15">
              <a:extLst>
                <a:ext uri="{FF2B5EF4-FFF2-40B4-BE49-F238E27FC236}">
                  <a16:creationId xmlns:a16="http://schemas.microsoft.com/office/drawing/2014/main" id="{3E4B4289-6ED3-7DCF-20A5-5CC98A5B00CC}"/>
                </a:ext>
              </a:extLst>
            </p:cNvPr>
            <p:cNvSpPr/>
            <p:nvPr/>
          </p:nvSpPr>
          <p:spPr>
            <a:xfrm>
              <a:off x="3446936" y="2684133"/>
              <a:ext cx="524287" cy="91440"/>
            </a:xfrm>
            <a:custGeom>
              <a:avLst/>
              <a:gdLst/>
              <a:ahLst/>
              <a:cxnLst/>
              <a:rect l="l" t="t" r="r" b="b"/>
              <a:pathLst>
                <a:path w="120000" h="120000" extrusionOk="0">
                  <a:moveTo>
                    <a:pt x="0" y="60000"/>
                  </a:moveTo>
                  <a:lnTo>
                    <a:pt x="120000" y="60000"/>
                  </a:lnTo>
                </a:path>
              </a:pathLst>
            </a:custGeom>
            <a:noFill/>
            <a:ln w="9525" cap="flat" cmpd="sng">
              <a:solidFill>
                <a:srgbClr val="4CC38C"/>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 name="Google Shape;125;g21c486d738f_0_15">
              <a:extLst>
                <a:ext uri="{FF2B5EF4-FFF2-40B4-BE49-F238E27FC236}">
                  <a16:creationId xmlns:a16="http://schemas.microsoft.com/office/drawing/2014/main" id="{EDAF7BB2-2B18-7EF9-84D1-795CDA922586}"/>
                </a:ext>
              </a:extLst>
            </p:cNvPr>
            <p:cNvSpPr txBox="1"/>
            <p:nvPr/>
          </p:nvSpPr>
          <p:spPr>
            <a:xfrm>
              <a:off x="3695207" y="2727078"/>
              <a:ext cx="27744" cy="55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00" b="0" i="0" u="none" strike="noStrike" cap="none">
                <a:solidFill>
                  <a:srgbClr val="000000"/>
                </a:solidFill>
                <a:latin typeface="Arial"/>
                <a:ea typeface="Arial"/>
                <a:cs typeface="Arial"/>
                <a:sym typeface="Arial"/>
              </a:endParaRPr>
            </a:p>
          </p:txBody>
        </p:sp>
        <p:sp>
          <p:nvSpPr>
            <p:cNvPr id="15" name="Google Shape;126;g21c486d738f_0_15">
              <a:extLst>
                <a:ext uri="{FF2B5EF4-FFF2-40B4-BE49-F238E27FC236}">
                  <a16:creationId xmlns:a16="http://schemas.microsoft.com/office/drawing/2014/main" id="{C7F4672F-0EE7-16E4-CA50-39DAFAE8D550}"/>
                </a:ext>
              </a:extLst>
            </p:cNvPr>
            <p:cNvSpPr/>
            <p:nvPr/>
          </p:nvSpPr>
          <p:spPr>
            <a:xfrm>
              <a:off x="1036180" y="2006086"/>
              <a:ext cx="2412555" cy="1447533"/>
            </a:xfrm>
            <a:prstGeom prst="rect">
              <a:avLst/>
            </a:prstGeom>
            <a:solidFill>
              <a:srgbClr val="4EC7A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 name="Google Shape;127;g21c486d738f_0_15">
              <a:extLst>
                <a:ext uri="{FF2B5EF4-FFF2-40B4-BE49-F238E27FC236}">
                  <a16:creationId xmlns:a16="http://schemas.microsoft.com/office/drawing/2014/main" id="{E1C9A64B-9712-4299-47FA-A85F82D68978}"/>
                </a:ext>
              </a:extLst>
            </p:cNvPr>
            <p:cNvSpPr txBox="1"/>
            <p:nvPr/>
          </p:nvSpPr>
          <p:spPr>
            <a:xfrm>
              <a:off x="1036180" y="2006086"/>
              <a:ext cx="2412555" cy="1447533"/>
            </a:xfrm>
            <a:prstGeom prst="rect">
              <a:avLst/>
            </a:prstGeom>
            <a:solidFill>
              <a:schemeClr val="accent5">
                <a:lumMod val="60000"/>
                <a:lumOff val="40000"/>
              </a:schemeClr>
            </a:solidFill>
            <a:ln>
              <a:noFill/>
            </a:ln>
          </p:spPr>
          <p:txBody>
            <a:bodyPr spcFirstLastPara="1" wrap="square" lIns="118200" tIns="124075" rIns="118200" bIns="124075" anchor="ctr" anchorCtr="0">
              <a:noAutofit/>
            </a:bodyPr>
            <a:lstStyle/>
            <a:p>
              <a:pPr algn="ctr" defTabSz="895838">
                <a:lnSpc>
                  <a:spcPct val="90000"/>
                </a:lnSpc>
                <a:spcAft>
                  <a:spcPts val="582"/>
                </a:spcAft>
                <a:buClr>
                  <a:srgbClr val="000000"/>
                </a:buClr>
                <a:buSzPts val="3000"/>
              </a:pPr>
              <a:r>
                <a:rPr lang="en-US" sz="1940" kern="1200">
                  <a:solidFill>
                    <a:schemeClr val="lt1"/>
                  </a:solidFill>
                  <a:latin typeface="+mj-lt"/>
                  <a:ea typeface="+mn-ea"/>
                  <a:cs typeface="Arial"/>
                  <a:sym typeface="Arial"/>
                </a:rPr>
                <a:t>Design Criteria</a:t>
              </a:r>
              <a:endParaRPr sz="2000" b="0" i="0" u="none" strike="noStrike" cap="none">
                <a:solidFill>
                  <a:schemeClr val="lt1"/>
                </a:solidFill>
                <a:latin typeface="+mj-lt"/>
                <a:ea typeface="Arial"/>
                <a:cs typeface="Arial"/>
                <a:sym typeface="Arial"/>
              </a:endParaRPr>
            </a:p>
          </p:txBody>
        </p:sp>
        <p:sp>
          <p:nvSpPr>
            <p:cNvPr id="17" name="Google Shape;128;g21c486d738f_0_15">
              <a:extLst>
                <a:ext uri="{FF2B5EF4-FFF2-40B4-BE49-F238E27FC236}">
                  <a16:creationId xmlns:a16="http://schemas.microsoft.com/office/drawing/2014/main" id="{1118CED3-3AE2-2AAF-676C-1BB388FAB7C9}"/>
                </a:ext>
              </a:extLst>
            </p:cNvPr>
            <p:cNvSpPr/>
            <p:nvPr/>
          </p:nvSpPr>
          <p:spPr>
            <a:xfrm>
              <a:off x="2242458" y="3451819"/>
              <a:ext cx="2967443" cy="524287"/>
            </a:xfrm>
            <a:custGeom>
              <a:avLst/>
              <a:gdLst/>
              <a:ahLst/>
              <a:cxnLst/>
              <a:rect l="l" t="t" r="r" b="b"/>
              <a:pathLst>
                <a:path w="120000" h="120000" extrusionOk="0">
                  <a:moveTo>
                    <a:pt x="120000" y="0"/>
                  </a:moveTo>
                  <a:lnTo>
                    <a:pt x="120000" y="63914"/>
                  </a:lnTo>
                  <a:lnTo>
                    <a:pt x="0" y="63914"/>
                  </a:lnTo>
                  <a:lnTo>
                    <a:pt x="0" y="120000"/>
                  </a:lnTo>
                </a:path>
              </a:pathLst>
            </a:custGeom>
            <a:noFill/>
            <a:ln w="9525" cap="flat" cmpd="sng">
              <a:solidFill>
                <a:srgbClr val="46BA4E"/>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 name="Google Shape;129;g21c486d738f_0_15">
              <a:extLst>
                <a:ext uri="{FF2B5EF4-FFF2-40B4-BE49-F238E27FC236}">
                  <a16:creationId xmlns:a16="http://schemas.microsoft.com/office/drawing/2014/main" id="{06D881FD-1CD9-AFCE-1177-0620A49F592C}"/>
                </a:ext>
              </a:extLst>
            </p:cNvPr>
            <p:cNvSpPr txBox="1"/>
            <p:nvPr/>
          </p:nvSpPr>
          <p:spPr>
            <a:xfrm>
              <a:off x="3650708" y="3711189"/>
              <a:ext cx="150943" cy="55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00" b="0" i="0" u="none" strike="noStrike" cap="none">
                <a:solidFill>
                  <a:srgbClr val="000000"/>
                </a:solidFill>
                <a:latin typeface="Arial"/>
                <a:ea typeface="Arial"/>
                <a:cs typeface="Arial"/>
                <a:sym typeface="Arial"/>
              </a:endParaRPr>
            </a:p>
          </p:txBody>
        </p:sp>
        <p:sp>
          <p:nvSpPr>
            <p:cNvPr id="19" name="Google Shape;130;g21c486d738f_0_15">
              <a:extLst>
                <a:ext uri="{FF2B5EF4-FFF2-40B4-BE49-F238E27FC236}">
                  <a16:creationId xmlns:a16="http://schemas.microsoft.com/office/drawing/2014/main" id="{1281DA09-5960-CA80-7142-AFFEFCA3220C}"/>
                </a:ext>
              </a:extLst>
            </p:cNvPr>
            <p:cNvSpPr/>
            <p:nvPr/>
          </p:nvSpPr>
          <p:spPr>
            <a:xfrm>
              <a:off x="4003623" y="2006086"/>
              <a:ext cx="2412555" cy="1447533"/>
            </a:xfrm>
            <a:prstGeom prst="rect">
              <a:avLst/>
            </a:prstGeom>
            <a:solidFill>
              <a:srgbClr val="49C07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 name="Google Shape;131;g21c486d738f_0_15">
              <a:extLst>
                <a:ext uri="{FF2B5EF4-FFF2-40B4-BE49-F238E27FC236}">
                  <a16:creationId xmlns:a16="http://schemas.microsoft.com/office/drawing/2014/main" id="{8E136711-5E28-2A6E-F851-8A746C54779A}"/>
                </a:ext>
              </a:extLst>
            </p:cNvPr>
            <p:cNvSpPr txBox="1"/>
            <p:nvPr/>
          </p:nvSpPr>
          <p:spPr>
            <a:xfrm>
              <a:off x="4003623" y="2006086"/>
              <a:ext cx="2412555" cy="1447533"/>
            </a:xfrm>
            <a:prstGeom prst="rect">
              <a:avLst/>
            </a:prstGeom>
            <a:solidFill>
              <a:schemeClr val="accent6">
                <a:lumMod val="60000"/>
                <a:lumOff val="40000"/>
              </a:schemeClr>
            </a:solidFill>
            <a:ln>
              <a:noFill/>
            </a:ln>
          </p:spPr>
          <p:txBody>
            <a:bodyPr spcFirstLastPara="1" wrap="square" lIns="118200" tIns="124075" rIns="118200" bIns="124075" anchor="ctr" anchorCtr="0">
              <a:noAutofit/>
            </a:bodyPr>
            <a:lstStyle/>
            <a:p>
              <a:pPr algn="ctr" defTabSz="895838">
                <a:lnSpc>
                  <a:spcPct val="90000"/>
                </a:lnSpc>
                <a:spcAft>
                  <a:spcPts val="582"/>
                </a:spcAft>
                <a:buClr>
                  <a:srgbClr val="000000"/>
                </a:buClr>
                <a:buSzPts val="3000"/>
              </a:pPr>
              <a:r>
                <a:rPr lang="en-US" sz="1940" kern="1200">
                  <a:solidFill>
                    <a:schemeClr val="lt1"/>
                  </a:solidFill>
                  <a:latin typeface="+mj-lt"/>
                  <a:ea typeface="+mn-ea"/>
                  <a:cs typeface="Arial"/>
                  <a:sym typeface="Arial"/>
                </a:rPr>
                <a:t>Site Inventory</a:t>
              </a:r>
              <a:endParaRPr sz="2000" b="0" i="0" u="none" strike="noStrike" cap="none">
                <a:solidFill>
                  <a:schemeClr val="lt1"/>
                </a:solidFill>
                <a:latin typeface="+mj-lt"/>
                <a:ea typeface="Arial"/>
                <a:cs typeface="Arial"/>
                <a:sym typeface="Arial"/>
              </a:endParaRPr>
            </a:p>
          </p:txBody>
        </p:sp>
        <p:sp>
          <p:nvSpPr>
            <p:cNvPr id="21" name="Google Shape;132;g21c486d738f_0_15">
              <a:extLst>
                <a:ext uri="{FF2B5EF4-FFF2-40B4-BE49-F238E27FC236}">
                  <a16:creationId xmlns:a16="http://schemas.microsoft.com/office/drawing/2014/main" id="{7A4153EF-9B5E-18B8-3575-7433C721B940}"/>
                </a:ext>
              </a:extLst>
            </p:cNvPr>
            <p:cNvSpPr/>
            <p:nvPr/>
          </p:nvSpPr>
          <p:spPr>
            <a:xfrm>
              <a:off x="3446936" y="4686554"/>
              <a:ext cx="524287" cy="91440"/>
            </a:xfrm>
            <a:custGeom>
              <a:avLst/>
              <a:gdLst/>
              <a:ahLst/>
              <a:cxnLst/>
              <a:rect l="l" t="t" r="r" b="b"/>
              <a:pathLst>
                <a:path w="120000" h="120000" extrusionOk="0">
                  <a:moveTo>
                    <a:pt x="0" y="60000"/>
                  </a:moveTo>
                  <a:lnTo>
                    <a:pt x="120000" y="60000"/>
                  </a:lnTo>
                </a:path>
              </a:pathLst>
            </a:custGeom>
            <a:noFill/>
            <a:ln w="9525" cap="flat" cmpd="sng">
              <a:solidFill>
                <a:srgbClr val="6FAB46"/>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 name="Google Shape;133;g21c486d738f_0_15">
              <a:extLst>
                <a:ext uri="{FF2B5EF4-FFF2-40B4-BE49-F238E27FC236}">
                  <a16:creationId xmlns:a16="http://schemas.microsoft.com/office/drawing/2014/main" id="{B8343831-F30A-1761-CC01-6DAAEAA369D8}"/>
                </a:ext>
              </a:extLst>
            </p:cNvPr>
            <p:cNvSpPr txBox="1"/>
            <p:nvPr/>
          </p:nvSpPr>
          <p:spPr>
            <a:xfrm>
              <a:off x="3695207" y="4729500"/>
              <a:ext cx="27744" cy="55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200" b="0" i="0" u="none" strike="noStrike" cap="none">
                <a:solidFill>
                  <a:srgbClr val="000000"/>
                </a:solidFill>
                <a:latin typeface="Arial"/>
                <a:ea typeface="Arial"/>
                <a:cs typeface="Arial"/>
                <a:sym typeface="Arial"/>
              </a:endParaRPr>
            </a:p>
          </p:txBody>
        </p:sp>
        <p:sp>
          <p:nvSpPr>
            <p:cNvPr id="23" name="Google Shape;134;g21c486d738f_0_15">
              <a:extLst>
                <a:ext uri="{FF2B5EF4-FFF2-40B4-BE49-F238E27FC236}">
                  <a16:creationId xmlns:a16="http://schemas.microsoft.com/office/drawing/2014/main" id="{3ABACE3B-DA8F-F9F6-BBD9-9FE7F257CA48}"/>
                </a:ext>
              </a:extLst>
            </p:cNvPr>
            <p:cNvSpPr/>
            <p:nvPr/>
          </p:nvSpPr>
          <p:spPr>
            <a:xfrm>
              <a:off x="1036180" y="4008507"/>
              <a:ext cx="2412555" cy="1447533"/>
            </a:xfrm>
            <a:prstGeom prst="rect">
              <a:avLst/>
            </a:prstGeom>
            <a:solidFill>
              <a:srgbClr val="49B84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 name="Google Shape;135;g21c486d738f_0_15">
              <a:extLst>
                <a:ext uri="{FF2B5EF4-FFF2-40B4-BE49-F238E27FC236}">
                  <a16:creationId xmlns:a16="http://schemas.microsoft.com/office/drawing/2014/main" id="{BFC6468A-9FE7-A234-E3DC-CFF90FA72471}"/>
                </a:ext>
              </a:extLst>
            </p:cNvPr>
            <p:cNvSpPr txBox="1"/>
            <p:nvPr/>
          </p:nvSpPr>
          <p:spPr>
            <a:xfrm>
              <a:off x="1036180" y="4008507"/>
              <a:ext cx="2412555" cy="1447533"/>
            </a:xfrm>
            <a:prstGeom prst="rect">
              <a:avLst/>
            </a:prstGeom>
            <a:solidFill>
              <a:srgbClr val="65892B"/>
            </a:solidFill>
            <a:ln>
              <a:noFill/>
            </a:ln>
          </p:spPr>
          <p:txBody>
            <a:bodyPr spcFirstLastPara="1" wrap="square" lIns="118200" tIns="124075" rIns="118200" bIns="124075" anchor="ctr" anchorCtr="0">
              <a:noAutofit/>
            </a:bodyPr>
            <a:lstStyle/>
            <a:p>
              <a:pPr algn="ctr" defTabSz="895838">
                <a:lnSpc>
                  <a:spcPct val="90000"/>
                </a:lnSpc>
                <a:spcAft>
                  <a:spcPts val="582"/>
                </a:spcAft>
                <a:buClr>
                  <a:srgbClr val="000000"/>
                </a:buClr>
                <a:buSzPts val="3000"/>
              </a:pPr>
              <a:r>
                <a:rPr lang="en-US" sz="1940" kern="1200">
                  <a:solidFill>
                    <a:schemeClr val="lt1"/>
                  </a:solidFill>
                  <a:latin typeface="+mj-lt"/>
                  <a:ea typeface="+mn-ea"/>
                  <a:cs typeface="Arial"/>
                  <a:sym typeface="Arial"/>
                </a:rPr>
                <a:t>Conceptual Design</a:t>
              </a:r>
              <a:endParaRPr sz="2000" b="0" i="0" u="none" strike="noStrike" cap="none">
                <a:solidFill>
                  <a:schemeClr val="lt1"/>
                </a:solidFill>
                <a:latin typeface="+mj-lt"/>
                <a:ea typeface="Arial"/>
                <a:cs typeface="Arial"/>
                <a:sym typeface="Arial"/>
              </a:endParaRPr>
            </a:p>
          </p:txBody>
        </p:sp>
        <p:sp>
          <p:nvSpPr>
            <p:cNvPr id="25" name="Google Shape;136;g21c486d738f_0_15">
              <a:extLst>
                <a:ext uri="{FF2B5EF4-FFF2-40B4-BE49-F238E27FC236}">
                  <a16:creationId xmlns:a16="http://schemas.microsoft.com/office/drawing/2014/main" id="{281D857C-F5EE-639D-CCAB-E9C747A3E6B3}"/>
                </a:ext>
              </a:extLst>
            </p:cNvPr>
            <p:cNvSpPr/>
            <p:nvPr/>
          </p:nvSpPr>
          <p:spPr>
            <a:xfrm>
              <a:off x="4003623" y="4008507"/>
              <a:ext cx="2412555" cy="1447533"/>
            </a:xfrm>
            <a:prstGeom prst="rect">
              <a:avLst/>
            </a:prstGeom>
            <a:solidFill>
              <a:srgbClr val="6FAB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137;g21c486d738f_0_15">
              <a:extLst>
                <a:ext uri="{FF2B5EF4-FFF2-40B4-BE49-F238E27FC236}">
                  <a16:creationId xmlns:a16="http://schemas.microsoft.com/office/drawing/2014/main" id="{C2C257EE-BC1C-C3BA-5AB5-A17D186BC8F1}"/>
                </a:ext>
              </a:extLst>
            </p:cNvPr>
            <p:cNvSpPr txBox="1"/>
            <p:nvPr/>
          </p:nvSpPr>
          <p:spPr>
            <a:xfrm>
              <a:off x="4003623" y="4008507"/>
              <a:ext cx="2412555" cy="1447533"/>
            </a:xfrm>
            <a:prstGeom prst="rect">
              <a:avLst/>
            </a:prstGeom>
            <a:solidFill>
              <a:schemeClr val="accent6">
                <a:lumMod val="75000"/>
              </a:schemeClr>
            </a:solidFill>
            <a:ln>
              <a:noFill/>
            </a:ln>
          </p:spPr>
          <p:txBody>
            <a:bodyPr spcFirstLastPara="1" wrap="square" lIns="118200" tIns="124075" rIns="118200" bIns="124075" anchor="ctr" anchorCtr="0">
              <a:noAutofit/>
            </a:bodyPr>
            <a:lstStyle/>
            <a:p>
              <a:pPr algn="ctr" defTabSz="895838">
                <a:lnSpc>
                  <a:spcPct val="90000"/>
                </a:lnSpc>
                <a:spcAft>
                  <a:spcPts val="582"/>
                </a:spcAft>
                <a:buClr>
                  <a:srgbClr val="000000"/>
                </a:buClr>
                <a:buSzPts val="3000"/>
              </a:pPr>
              <a:r>
                <a:rPr lang="en-US" sz="1940" kern="1200">
                  <a:solidFill>
                    <a:schemeClr val="lt1"/>
                  </a:solidFill>
                  <a:latin typeface="+mj-lt"/>
                  <a:ea typeface="+mn-ea"/>
                  <a:cs typeface="Arial"/>
                  <a:sym typeface="Arial"/>
                </a:rPr>
                <a:t>Evaluation</a:t>
              </a:r>
              <a:endParaRPr sz="2000" b="0" i="0" u="none" strike="noStrike" cap="none">
                <a:solidFill>
                  <a:schemeClr val="lt1"/>
                </a:solidFill>
                <a:latin typeface="+mj-lt"/>
                <a:ea typeface="Arial"/>
                <a:cs typeface="Arial"/>
                <a:sym typeface="Arial"/>
              </a:endParaRPr>
            </a:p>
          </p:txBody>
        </p:sp>
      </p:grpSp>
    </p:spTree>
    <p:extLst>
      <p:ext uri="{BB962C8B-B14F-4D97-AF65-F5344CB8AC3E}">
        <p14:creationId xmlns:p14="http://schemas.microsoft.com/office/powerpoint/2010/main" val="320606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6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698C1A9-B432-87C4-0044-9CF42632D2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980" r="-3" b="16966"/>
          <a:stretch/>
        </p:blipFill>
        <p:spPr bwMode="auto">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CCD16C3-3149-C745-2D61-026F42D49E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14469"/>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0C5F8DE-0B95-8865-8335-D6CAA3AEB8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211" b="35349"/>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058" name="Picture 10" descr="Shared Meals: How Eating Together Strengthens Communities | UpMeals">
            <a:extLst>
              <a:ext uri="{FF2B5EF4-FFF2-40B4-BE49-F238E27FC236}">
                <a16:creationId xmlns:a16="http://schemas.microsoft.com/office/drawing/2014/main" id="{021B0A6B-C014-0B13-A619-37514ED160A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85" b="-3"/>
          <a:stretch/>
        </p:blipFill>
        <p:spPr bwMode="auto">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34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B10F-1CEC-BB73-483E-00D4606B0352}"/>
              </a:ext>
            </a:extLst>
          </p:cNvPr>
          <p:cNvSpPr>
            <a:spLocks noGrp="1"/>
          </p:cNvSpPr>
          <p:nvPr>
            <p:ph type="title"/>
          </p:nvPr>
        </p:nvSpPr>
        <p:spPr/>
        <p:txBody>
          <a:bodyPr/>
          <a:lstStyle/>
          <a:p>
            <a:pPr algn="ctr"/>
            <a:r>
              <a:rPr lang="en-US"/>
              <a:t>Needs Assessment: Key Insights</a:t>
            </a:r>
          </a:p>
        </p:txBody>
      </p:sp>
      <p:graphicFrame>
        <p:nvGraphicFramePr>
          <p:cNvPr id="4" name="Chart 3">
            <a:extLst>
              <a:ext uri="{FF2B5EF4-FFF2-40B4-BE49-F238E27FC236}">
                <a16:creationId xmlns:a16="http://schemas.microsoft.com/office/drawing/2014/main" id="{3B3904F7-9122-5227-47E8-856FB4AC8C29}"/>
              </a:ext>
            </a:extLst>
          </p:cNvPr>
          <p:cNvGraphicFramePr>
            <a:graphicFrameLocks/>
          </p:cNvGraphicFramePr>
          <p:nvPr>
            <p:extLst>
              <p:ext uri="{D42A27DB-BD31-4B8C-83A1-F6EECF244321}">
                <p14:modId xmlns:p14="http://schemas.microsoft.com/office/powerpoint/2010/main" val="4020097558"/>
              </p:ext>
            </p:extLst>
          </p:nvPr>
        </p:nvGraphicFramePr>
        <p:xfrm>
          <a:off x="5382768" y="2002536"/>
          <a:ext cx="6193620" cy="38566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051FD23D-850C-DE14-A371-3191D2C0B21D}"/>
              </a:ext>
            </a:extLst>
          </p:cNvPr>
          <p:cNvGraphicFramePr>
            <a:graphicFrameLocks noGrp="1"/>
          </p:cNvGraphicFramePr>
          <p:nvPr>
            <p:ph idx="1"/>
            <p:extLst>
              <p:ext uri="{D42A27DB-BD31-4B8C-83A1-F6EECF244321}">
                <p14:modId xmlns:p14="http://schemas.microsoft.com/office/powerpoint/2010/main" val="2405572943"/>
              </p:ext>
            </p:extLst>
          </p:nvPr>
        </p:nvGraphicFramePr>
        <p:xfrm>
          <a:off x="838200" y="1989201"/>
          <a:ext cx="3950208" cy="42185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428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3C06E8-0640-D058-D521-F9A24E7BF6DA}"/>
              </a:ext>
            </a:extLst>
          </p:cNvPr>
          <p:cNvPicPr>
            <a:picLocks noChangeAspect="1"/>
          </p:cNvPicPr>
          <p:nvPr/>
        </p:nvPicPr>
        <p:blipFill>
          <a:blip r:embed="rId3"/>
          <a:stretch>
            <a:fillRect/>
          </a:stretch>
        </p:blipFill>
        <p:spPr>
          <a:xfrm>
            <a:off x="1824255" y="1107621"/>
            <a:ext cx="8543489" cy="5571067"/>
          </a:xfrm>
          <a:prstGeom prst="rect">
            <a:avLst/>
          </a:prstGeom>
        </p:spPr>
      </p:pic>
      <p:sp>
        <p:nvSpPr>
          <p:cNvPr id="9" name="Title 1">
            <a:extLst>
              <a:ext uri="{FF2B5EF4-FFF2-40B4-BE49-F238E27FC236}">
                <a16:creationId xmlns:a16="http://schemas.microsoft.com/office/drawing/2014/main" id="{DF12C0E8-A968-02C8-540E-E1C1A6BC157C}"/>
              </a:ext>
            </a:extLst>
          </p:cNvPr>
          <p:cNvSpPr>
            <a:spLocks noGrp="1"/>
          </p:cNvSpPr>
          <p:nvPr>
            <p:ph type="title"/>
          </p:nvPr>
        </p:nvSpPr>
        <p:spPr>
          <a:xfrm>
            <a:off x="3005328" y="-137160"/>
            <a:ext cx="6820797" cy="1325563"/>
          </a:xfrm>
        </p:spPr>
        <p:txBody>
          <a:bodyPr>
            <a:normAutofit/>
          </a:bodyPr>
          <a:lstStyle/>
          <a:p>
            <a:pPr algn="ctr"/>
            <a:r>
              <a:rPr lang="en-US" sz="3600"/>
              <a:t>Vision for the conceptual design</a:t>
            </a:r>
          </a:p>
        </p:txBody>
      </p:sp>
      <p:sp>
        <p:nvSpPr>
          <p:cNvPr id="10" name="Content Placeholder 6">
            <a:extLst>
              <a:ext uri="{FF2B5EF4-FFF2-40B4-BE49-F238E27FC236}">
                <a16:creationId xmlns:a16="http://schemas.microsoft.com/office/drawing/2014/main" id="{AB9275C5-8CFC-2BF1-A403-B0BC9605FE6B}"/>
              </a:ext>
            </a:extLst>
          </p:cNvPr>
          <p:cNvSpPr txBox="1">
            <a:spLocks/>
          </p:cNvSpPr>
          <p:nvPr/>
        </p:nvSpPr>
        <p:spPr>
          <a:xfrm>
            <a:off x="7997227" y="1883664"/>
            <a:ext cx="2165539" cy="3387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a:p>
            <a:pPr marL="0" indent="0">
              <a:buNone/>
            </a:pPr>
            <a:endParaRPr lang="en-US" sz="2000"/>
          </a:p>
          <a:p>
            <a:pPr marL="0" indent="0">
              <a:buNone/>
            </a:pPr>
            <a:r>
              <a:rPr lang="en-US" sz="2000"/>
              <a:t>Central location</a:t>
            </a:r>
          </a:p>
          <a:p>
            <a:pPr marL="0" indent="0">
              <a:buNone/>
            </a:pPr>
            <a:r>
              <a:rPr lang="en-US" sz="2000"/>
              <a:t>Community garden and livestock </a:t>
            </a:r>
          </a:p>
          <a:p>
            <a:pPr marL="0" indent="0">
              <a:buNone/>
            </a:pPr>
            <a:r>
              <a:rPr lang="en-US" sz="2000"/>
              <a:t>Long lasting and thoughtful design that promotes circularity within waste streams</a:t>
            </a:r>
          </a:p>
          <a:p>
            <a:endParaRPr lang="en-US" sz="2000"/>
          </a:p>
          <a:p>
            <a:endParaRPr lang="en-US" sz="2000"/>
          </a:p>
          <a:p>
            <a:endParaRPr lang="en-US" sz="2000"/>
          </a:p>
        </p:txBody>
      </p:sp>
      <p:sp>
        <p:nvSpPr>
          <p:cNvPr id="11" name="Content Placeholder 4">
            <a:extLst>
              <a:ext uri="{FF2B5EF4-FFF2-40B4-BE49-F238E27FC236}">
                <a16:creationId xmlns:a16="http://schemas.microsoft.com/office/drawing/2014/main" id="{9D572251-9969-773F-7A4F-5FD9EB6C0140}"/>
              </a:ext>
            </a:extLst>
          </p:cNvPr>
          <p:cNvSpPr>
            <a:spLocks noGrp="1"/>
          </p:cNvSpPr>
          <p:nvPr>
            <p:ph sz="half" idx="2"/>
          </p:nvPr>
        </p:nvSpPr>
        <p:spPr>
          <a:xfrm>
            <a:off x="2155166" y="1569224"/>
            <a:ext cx="2165540" cy="4016509"/>
          </a:xfrm>
        </p:spPr>
        <p:txBody>
          <a:bodyPr>
            <a:normAutofit/>
          </a:bodyPr>
          <a:lstStyle/>
          <a:p>
            <a:pPr marL="0" indent="0">
              <a:buNone/>
            </a:pPr>
            <a:endParaRPr lang="en-US" sz="2000"/>
          </a:p>
          <a:p>
            <a:pPr marL="0" indent="0">
              <a:buNone/>
            </a:pPr>
            <a:endParaRPr lang="en-US" sz="2000"/>
          </a:p>
          <a:p>
            <a:pPr marL="0" indent="0">
              <a:buNone/>
            </a:pPr>
            <a:endParaRPr lang="en-US" sz="2000"/>
          </a:p>
          <a:p>
            <a:pPr marL="0" indent="0">
              <a:buNone/>
            </a:pPr>
            <a:r>
              <a:rPr lang="en-US" sz="2000"/>
              <a:t>Functional spaces that are multi-purpose and low maintenance</a:t>
            </a:r>
          </a:p>
          <a:p>
            <a:pPr marL="0" indent="0">
              <a:buNone/>
            </a:pPr>
            <a:r>
              <a:rPr lang="en-US" sz="2000"/>
              <a:t>Sustainable design elements</a:t>
            </a:r>
          </a:p>
          <a:p>
            <a:pPr marL="0" indent="0">
              <a:buNone/>
            </a:pPr>
            <a:r>
              <a:rPr lang="en-US" sz="2000"/>
              <a:t>Improved lighting</a:t>
            </a:r>
          </a:p>
          <a:p>
            <a:pPr marL="0" indent="0">
              <a:buNone/>
            </a:pPr>
            <a:endParaRPr lang="en-US"/>
          </a:p>
          <a:p>
            <a:endParaRPr lang="en-US"/>
          </a:p>
        </p:txBody>
      </p:sp>
      <p:sp>
        <p:nvSpPr>
          <p:cNvPr id="13" name="Text Placeholder 3">
            <a:extLst>
              <a:ext uri="{FF2B5EF4-FFF2-40B4-BE49-F238E27FC236}">
                <a16:creationId xmlns:a16="http://schemas.microsoft.com/office/drawing/2014/main" id="{C8BA7AC2-D254-268E-6C06-ED1F231203BF}"/>
              </a:ext>
            </a:extLst>
          </p:cNvPr>
          <p:cNvSpPr>
            <a:spLocks noGrp="1"/>
          </p:cNvSpPr>
          <p:nvPr>
            <p:ph type="body" idx="1"/>
          </p:nvPr>
        </p:nvSpPr>
        <p:spPr>
          <a:xfrm>
            <a:off x="4477064" y="3578856"/>
            <a:ext cx="3382709" cy="2359379"/>
          </a:xfrm>
        </p:spPr>
        <p:txBody>
          <a:bodyPr>
            <a:normAutofit/>
          </a:bodyPr>
          <a:lstStyle/>
          <a:p>
            <a:pPr algn="ctr"/>
            <a:r>
              <a:rPr lang="en-US" sz="2000" b="0"/>
              <a:t>Improved accessibility</a:t>
            </a:r>
          </a:p>
          <a:p>
            <a:pPr algn="ctr"/>
            <a:r>
              <a:rPr lang="en-US" sz="2000" b="0"/>
              <a:t>Spaces that encourage cooperative living and community interaction</a:t>
            </a:r>
          </a:p>
          <a:p>
            <a:pPr algn="ctr"/>
            <a:r>
              <a:rPr lang="en-US" sz="2000" b="0"/>
              <a:t>Designs that preserve the domes aesthetic</a:t>
            </a:r>
          </a:p>
          <a:p>
            <a:pPr algn="ctr"/>
            <a:endParaRPr lang="en-US" sz="2000" b="0"/>
          </a:p>
          <a:p>
            <a:pPr algn="ctr"/>
            <a:endParaRPr lang="en-US" sz="2000" b="0"/>
          </a:p>
          <a:p>
            <a:pPr algn="ctr"/>
            <a:endParaRPr lang="en-US" sz="2000" b="0"/>
          </a:p>
        </p:txBody>
      </p:sp>
      <p:sp>
        <p:nvSpPr>
          <p:cNvPr id="15" name="TextBox 14">
            <a:extLst>
              <a:ext uri="{FF2B5EF4-FFF2-40B4-BE49-F238E27FC236}">
                <a16:creationId xmlns:a16="http://schemas.microsoft.com/office/drawing/2014/main" id="{D68EBCFB-6E9C-4587-6AB6-6098C034CA44}"/>
              </a:ext>
            </a:extLst>
          </p:cNvPr>
          <p:cNvSpPr txBox="1"/>
          <p:nvPr/>
        </p:nvSpPr>
        <p:spPr>
          <a:xfrm>
            <a:off x="3480816" y="1432803"/>
            <a:ext cx="1307592" cy="830997"/>
          </a:xfrm>
          <a:prstGeom prst="rect">
            <a:avLst/>
          </a:prstGeom>
          <a:noFill/>
        </p:spPr>
        <p:txBody>
          <a:bodyPr wrap="square" rtlCol="0">
            <a:spAutoFit/>
          </a:bodyPr>
          <a:lstStyle/>
          <a:p>
            <a:r>
              <a:rPr lang="en-US" sz="2400" b="1"/>
              <a:t>Current Residents</a:t>
            </a:r>
          </a:p>
        </p:txBody>
      </p:sp>
      <p:sp>
        <p:nvSpPr>
          <p:cNvPr id="17" name="TextBox 16">
            <a:extLst>
              <a:ext uri="{FF2B5EF4-FFF2-40B4-BE49-F238E27FC236}">
                <a16:creationId xmlns:a16="http://schemas.microsoft.com/office/drawing/2014/main" id="{AF9252DC-99A1-1255-FF40-7E72D6D38EBD}"/>
              </a:ext>
            </a:extLst>
          </p:cNvPr>
          <p:cNvSpPr txBox="1"/>
          <p:nvPr/>
        </p:nvSpPr>
        <p:spPr>
          <a:xfrm>
            <a:off x="7497089" y="1459225"/>
            <a:ext cx="1307592" cy="830997"/>
          </a:xfrm>
          <a:prstGeom prst="rect">
            <a:avLst/>
          </a:prstGeom>
          <a:noFill/>
        </p:spPr>
        <p:txBody>
          <a:bodyPr wrap="square" rtlCol="0">
            <a:spAutoFit/>
          </a:bodyPr>
          <a:lstStyle/>
          <a:p>
            <a:r>
              <a:rPr lang="en-US" sz="2400" b="1"/>
              <a:t>Prior Residents</a:t>
            </a:r>
          </a:p>
        </p:txBody>
      </p:sp>
    </p:spTree>
    <p:extLst>
      <p:ext uri="{BB962C8B-B14F-4D97-AF65-F5344CB8AC3E}">
        <p14:creationId xmlns:p14="http://schemas.microsoft.com/office/powerpoint/2010/main" val="75685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CB47-0FD7-1F36-C01B-3FD5A285F314}"/>
              </a:ext>
            </a:extLst>
          </p:cNvPr>
          <p:cNvSpPr>
            <a:spLocks noGrp="1"/>
          </p:cNvSpPr>
          <p:nvPr>
            <p:ph type="title"/>
          </p:nvPr>
        </p:nvSpPr>
        <p:spPr>
          <a:xfrm>
            <a:off x="1028701" y="963919"/>
            <a:ext cx="10134600" cy="1036994"/>
          </a:xfrm>
        </p:spPr>
        <p:txBody>
          <a:bodyPr anchor="b">
            <a:normAutofit/>
          </a:bodyPr>
          <a:lstStyle/>
          <a:p>
            <a:pPr algn="ctr"/>
            <a:r>
              <a:rPr kumimoji="0" lang="en-US" sz="4000" b="0" i="0" u="none" strike="noStrike" kern="1200" cap="none" spc="0" normalizeH="0" baseline="0" noProof="0">
                <a:ln>
                  <a:noFill/>
                </a:ln>
                <a:effectLst/>
                <a:uLnTx/>
                <a:uFillTx/>
                <a:latin typeface="Bembo"/>
                <a:ea typeface="+mj-ea"/>
                <a:cs typeface="+mj-cs"/>
              </a:rPr>
              <a:t>Design Criteria</a:t>
            </a:r>
            <a:endParaRPr lang="en-US" sz="4000"/>
          </a:p>
        </p:txBody>
      </p:sp>
      <p:graphicFrame>
        <p:nvGraphicFramePr>
          <p:cNvPr id="5" name="Content Placeholder 2">
            <a:extLst>
              <a:ext uri="{FF2B5EF4-FFF2-40B4-BE49-F238E27FC236}">
                <a16:creationId xmlns:a16="http://schemas.microsoft.com/office/drawing/2014/main" id="{C1E8038C-8860-24EB-8C5D-4B5C3BF194B0}"/>
              </a:ext>
            </a:extLst>
          </p:cNvPr>
          <p:cNvGraphicFramePr>
            <a:graphicFrameLocks noGrp="1"/>
          </p:cNvGraphicFramePr>
          <p:nvPr>
            <p:ph idx="1"/>
            <p:extLst>
              <p:ext uri="{D42A27DB-BD31-4B8C-83A1-F6EECF244321}">
                <p14:modId xmlns:p14="http://schemas.microsoft.com/office/powerpoint/2010/main" val="1402827052"/>
              </p:ext>
            </p:extLst>
          </p:nvPr>
        </p:nvGraphicFramePr>
        <p:xfrm>
          <a:off x="1601533" y="2626951"/>
          <a:ext cx="8988934" cy="178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a:extLst>
              <a:ext uri="{FF2B5EF4-FFF2-40B4-BE49-F238E27FC236}">
                <a16:creationId xmlns:a16="http://schemas.microsoft.com/office/drawing/2014/main" id="{C24806FD-1976-4BDE-8803-FCB76528F24F}"/>
              </a:ext>
            </a:extLst>
          </p:cNvPr>
          <p:cNvGraphicFramePr>
            <a:graphicFrameLocks/>
          </p:cNvGraphicFramePr>
          <p:nvPr>
            <p:extLst>
              <p:ext uri="{D42A27DB-BD31-4B8C-83A1-F6EECF244321}">
                <p14:modId xmlns:p14="http://schemas.microsoft.com/office/powerpoint/2010/main" val="1322994954"/>
              </p:ext>
            </p:extLst>
          </p:nvPr>
        </p:nvGraphicFramePr>
        <p:xfrm>
          <a:off x="1601534" y="4857088"/>
          <a:ext cx="8988933" cy="14248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F4523E55-C8B1-822C-6F2E-29FD5D7C17C0}"/>
              </a:ext>
            </a:extLst>
          </p:cNvPr>
          <p:cNvSpPr txBox="1"/>
          <p:nvPr/>
        </p:nvSpPr>
        <p:spPr>
          <a:xfrm>
            <a:off x="5977128" y="4443015"/>
            <a:ext cx="713232" cy="369332"/>
          </a:xfrm>
          <a:prstGeom prst="rect">
            <a:avLst/>
          </a:prstGeom>
          <a:noFill/>
        </p:spPr>
        <p:txBody>
          <a:bodyPr wrap="square" rtlCol="0">
            <a:spAutoFit/>
          </a:bodyPr>
          <a:lstStyle/>
          <a:p>
            <a:r>
              <a:rPr lang="en-US" b="1"/>
              <a:t>+</a:t>
            </a:r>
          </a:p>
        </p:txBody>
      </p:sp>
    </p:spTree>
    <p:extLst>
      <p:ext uri="{BB962C8B-B14F-4D97-AF65-F5344CB8AC3E}">
        <p14:creationId xmlns:p14="http://schemas.microsoft.com/office/powerpoint/2010/main" val="126969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B3A1E3-F43F-1565-684A-524BE7DFE53B}"/>
              </a:ext>
            </a:extLst>
          </p:cNvPr>
          <p:cNvSpPr>
            <a:spLocks noGrp="1"/>
          </p:cNvSpPr>
          <p:nvPr>
            <p:ph type="title"/>
          </p:nvPr>
        </p:nvSpPr>
        <p:spPr>
          <a:xfrm>
            <a:off x="838200" y="26218"/>
            <a:ext cx="10515600" cy="1325563"/>
          </a:xfrm>
        </p:spPr>
        <p:txBody>
          <a:bodyPr/>
          <a:lstStyle/>
          <a:p>
            <a:pPr algn="ctr"/>
            <a:r>
              <a:rPr lang="en-US"/>
              <a:t>Site Inventory</a:t>
            </a:r>
          </a:p>
        </p:txBody>
      </p:sp>
      <p:pic>
        <p:nvPicPr>
          <p:cNvPr id="10" name="Picture 9">
            <a:extLst>
              <a:ext uri="{FF2B5EF4-FFF2-40B4-BE49-F238E27FC236}">
                <a16:creationId xmlns:a16="http://schemas.microsoft.com/office/drawing/2014/main" id="{CF15469F-2571-91AC-BAFD-0EB02EE6AD90}"/>
              </a:ext>
            </a:extLst>
          </p:cNvPr>
          <p:cNvPicPr>
            <a:picLocks noChangeAspect="1"/>
          </p:cNvPicPr>
          <p:nvPr/>
        </p:nvPicPr>
        <p:blipFill>
          <a:blip r:embed="rId3"/>
          <a:stretch>
            <a:fillRect/>
          </a:stretch>
        </p:blipFill>
        <p:spPr>
          <a:xfrm>
            <a:off x="3919952" y="1289304"/>
            <a:ext cx="4352096" cy="4810990"/>
          </a:xfrm>
          <a:prstGeom prst="rect">
            <a:avLst/>
          </a:prstGeom>
        </p:spPr>
      </p:pic>
      <p:pic>
        <p:nvPicPr>
          <p:cNvPr id="4" name="Google Shape;236;p13" descr="Map&#10;&#10;Description automatically generated">
            <a:extLst>
              <a:ext uri="{FF2B5EF4-FFF2-40B4-BE49-F238E27FC236}">
                <a16:creationId xmlns:a16="http://schemas.microsoft.com/office/drawing/2014/main" id="{5D79017D-C5F3-8DD1-F984-B1BBE957EC27}"/>
              </a:ext>
            </a:extLst>
          </p:cNvPr>
          <p:cNvPicPr preferRelativeResize="0">
            <a:picLocks noGrp="1"/>
          </p:cNvPicPr>
          <p:nvPr>
            <p:ph idx="4294967295"/>
          </p:nvPr>
        </p:nvPicPr>
        <p:blipFill rotWithShape="1">
          <a:blip r:embed="rId4"/>
          <a:stretch/>
        </p:blipFill>
        <p:spPr>
          <a:xfrm>
            <a:off x="1989014" y="1051560"/>
            <a:ext cx="8213972" cy="5421407"/>
          </a:xfrm>
          <a:prstGeom prst="rect">
            <a:avLst/>
          </a:prstGeom>
          <a:noFill/>
        </p:spPr>
      </p:pic>
    </p:spTree>
    <p:extLst>
      <p:ext uri="{BB962C8B-B14F-4D97-AF65-F5344CB8AC3E}">
        <p14:creationId xmlns:p14="http://schemas.microsoft.com/office/powerpoint/2010/main" val="42523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E9BB-011F-357D-0755-3374BECAEF28}"/>
              </a:ext>
            </a:extLst>
          </p:cNvPr>
          <p:cNvSpPr>
            <a:spLocks noGrp="1"/>
          </p:cNvSpPr>
          <p:nvPr>
            <p:ph type="title"/>
          </p:nvPr>
        </p:nvSpPr>
        <p:spPr>
          <a:xfrm>
            <a:off x="894436" y="135961"/>
            <a:ext cx="10515600" cy="1325563"/>
          </a:xfrm>
        </p:spPr>
        <p:txBody>
          <a:bodyPr/>
          <a:lstStyle/>
          <a:p>
            <a:pPr algn="ctr"/>
            <a:r>
              <a:rPr lang="en-US"/>
              <a:t>Herb Hall Kitchen</a:t>
            </a:r>
          </a:p>
        </p:txBody>
      </p:sp>
      <p:pic>
        <p:nvPicPr>
          <p:cNvPr id="11" name="Picture 10">
            <a:extLst>
              <a:ext uri="{FF2B5EF4-FFF2-40B4-BE49-F238E27FC236}">
                <a16:creationId xmlns:a16="http://schemas.microsoft.com/office/drawing/2014/main" id="{909694DD-AC82-3C56-5186-4B77A5343695}"/>
              </a:ext>
            </a:extLst>
          </p:cNvPr>
          <p:cNvPicPr>
            <a:picLocks noChangeAspect="1"/>
          </p:cNvPicPr>
          <p:nvPr/>
        </p:nvPicPr>
        <p:blipFill>
          <a:blip r:embed="rId2"/>
          <a:stretch>
            <a:fillRect/>
          </a:stretch>
        </p:blipFill>
        <p:spPr>
          <a:xfrm>
            <a:off x="3005328" y="1537988"/>
            <a:ext cx="6181344" cy="4954887"/>
          </a:xfrm>
          <a:prstGeom prst="rect">
            <a:avLst/>
          </a:prstGeom>
        </p:spPr>
      </p:pic>
      <p:pic>
        <p:nvPicPr>
          <p:cNvPr id="13" name="Picture 12">
            <a:extLst>
              <a:ext uri="{FF2B5EF4-FFF2-40B4-BE49-F238E27FC236}">
                <a16:creationId xmlns:a16="http://schemas.microsoft.com/office/drawing/2014/main" id="{FD083FDA-BF84-2CD9-B891-C0F0C6EB07B5}"/>
              </a:ext>
            </a:extLst>
          </p:cNvPr>
          <p:cNvPicPr>
            <a:picLocks noChangeAspect="1"/>
          </p:cNvPicPr>
          <p:nvPr/>
        </p:nvPicPr>
        <p:blipFill rotWithShape="1">
          <a:blip r:embed="rId3"/>
          <a:srcRect t="5600"/>
          <a:stretch/>
        </p:blipFill>
        <p:spPr>
          <a:xfrm>
            <a:off x="2590496" y="1537988"/>
            <a:ext cx="7011008" cy="4762365"/>
          </a:xfrm>
          <a:prstGeom prst="rect">
            <a:avLst/>
          </a:prstGeom>
        </p:spPr>
      </p:pic>
      <p:cxnSp>
        <p:nvCxnSpPr>
          <p:cNvPr id="21" name="Straight Connector 20">
            <a:extLst>
              <a:ext uri="{FF2B5EF4-FFF2-40B4-BE49-F238E27FC236}">
                <a16:creationId xmlns:a16="http://schemas.microsoft.com/office/drawing/2014/main" id="{C018A30B-CC69-6AD3-3EB8-9C8C66A75CF2}"/>
              </a:ext>
            </a:extLst>
          </p:cNvPr>
          <p:cNvCxnSpPr>
            <a:cxnSpLocks/>
          </p:cNvCxnSpPr>
          <p:nvPr/>
        </p:nvCxnSpPr>
        <p:spPr>
          <a:xfrm flipH="1">
            <a:off x="5026152" y="3191256"/>
            <a:ext cx="2779776"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2" name="Straight Connector 21">
            <a:extLst>
              <a:ext uri="{FF2B5EF4-FFF2-40B4-BE49-F238E27FC236}">
                <a16:creationId xmlns:a16="http://schemas.microsoft.com/office/drawing/2014/main" id="{3232BC8C-F90D-1588-298E-F8254336AA2A}"/>
              </a:ext>
            </a:extLst>
          </p:cNvPr>
          <p:cNvCxnSpPr>
            <a:cxnSpLocks/>
          </p:cNvCxnSpPr>
          <p:nvPr/>
        </p:nvCxnSpPr>
        <p:spPr>
          <a:xfrm flipV="1">
            <a:off x="5026152" y="3191256"/>
            <a:ext cx="0" cy="2139696"/>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6" name="Straight Connector 25">
            <a:extLst>
              <a:ext uri="{FF2B5EF4-FFF2-40B4-BE49-F238E27FC236}">
                <a16:creationId xmlns:a16="http://schemas.microsoft.com/office/drawing/2014/main" id="{20093994-6AB5-740C-166E-B1DC903F5376}"/>
              </a:ext>
            </a:extLst>
          </p:cNvPr>
          <p:cNvCxnSpPr>
            <a:cxnSpLocks/>
          </p:cNvCxnSpPr>
          <p:nvPr/>
        </p:nvCxnSpPr>
        <p:spPr>
          <a:xfrm flipH="1">
            <a:off x="3956304" y="5320284"/>
            <a:ext cx="1103376"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8" name="Straight Connector 27">
            <a:extLst>
              <a:ext uri="{FF2B5EF4-FFF2-40B4-BE49-F238E27FC236}">
                <a16:creationId xmlns:a16="http://schemas.microsoft.com/office/drawing/2014/main" id="{32C9BBA0-A159-EB92-C8D5-F9F3416508FB}"/>
              </a:ext>
            </a:extLst>
          </p:cNvPr>
          <p:cNvCxnSpPr>
            <a:cxnSpLocks/>
          </p:cNvCxnSpPr>
          <p:nvPr/>
        </p:nvCxnSpPr>
        <p:spPr>
          <a:xfrm flipV="1">
            <a:off x="3956304" y="5330952"/>
            <a:ext cx="0" cy="333756"/>
          </a:xfrm>
          <a:prstGeom prst="line">
            <a:avLst/>
          </a:prstGeom>
          <a:ln/>
        </p:spPr>
        <p:style>
          <a:lnRef idx="3">
            <a:schemeClr val="accent5"/>
          </a:lnRef>
          <a:fillRef idx="0">
            <a:schemeClr val="accent5"/>
          </a:fillRef>
          <a:effectRef idx="2">
            <a:schemeClr val="accent5"/>
          </a:effectRef>
          <a:fontRef idx="minor">
            <a:schemeClr val="tx1"/>
          </a:fontRef>
        </p:style>
      </p:cxnSp>
      <p:sp>
        <p:nvSpPr>
          <p:cNvPr id="30" name="Rectangle 29">
            <a:extLst>
              <a:ext uri="{FF2B5EF4-FFF2-40B4-BE49-F238E27FC236}">
                <a16:creationId xmlns:a16="http://schemas.microsoft.com/office/drawing/2014/main" id="{D91D702F-F431-5719-62F4-D19086EE6C67}"/>
              </a:ext>
            </a:extLst>
          </p:cNvPr>
          <p:cNvSpPr/>
          <p:nvPr/>
        </p:nvSpPr>
        <p:spPr>
          <a:xfrm>
            <a:off x="5263896" y="2002538"/>
            <a:ext cx="713232" cy="10724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D4724A-CB8E-C9D9-DBA0-FA12B0EE2802}"/>
              </a:ext>
            </a:extLst>
          </p:cNvPr>
          <p:cNvSpPr/>
          <p:nvPr/>
        </p:nvSpPr>
        <p:spPr>
          <a:xfrm>
            <a:off x="6152236" y="2002538"/>
            <a:ext cx="713232" cy="10587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3304811-FC76-E733-72A4-4D4FFCEC5CE0}"/>
              </a:ext>
            </a:extLst>
          </p:cNvPr>
          <p:cNvSpPr/>
          <p:nvPr/>
        </p:nvSpPr>
        <p:spPr>
          <a:xfrm>
            <a:off x="7040576" y="2002539"/>
            <a:ext cx="713232" cy="105879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59065A76-347E-8E44-85EE-36417B7DEEF6}"/>
              </a:ext>
            </a:extLst>
          </p:cNvPr>
          <p:cNvCxnSpPr>
            <a:cxnSpLocks/>
          </p:cNvCxnSpPr>
          <p:nvPr/>
        </p:nvCxnSpPr>
        <p:spPr>
          <a:xfrm flipH="1">
            <a:off x="5059680" y="2953512"/>
            <a:ext cx="20421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5" name="Straight Connector 34">
            <a:extLst>
              <a:ext uri="{FF2B5EF4-FFF2-40B4-BE49-F238E27FC236}">
                <a16:creationId xmlns:a16="http://schemas.microsoft.com/office/drawing/2014/main" id="{2CD454C7-FFBE-E6FB-488A-BADD1686EE27}"/>
              </a:ext>
            </a:extLst>
          </p:cNvPr>
          <p:cNvCxnSpPr>
            <a:cxnSpLocks/>
          </p:cNvCxnSpPr>
          <p:nvPr/>
        </p:nvCxnSpPr>
        <p:spPr>
          <a:xfrm flipV="1">
            <a:off x="5059680" y="2929128"/>
            <a:ext cx="0" cy="1213104"/>
          </a:xfrm>
          <a:prstGeom prst="line">
            <a:avLst/>
          </a:prstGeom>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03AE760C-6A00-3DA5-DB5D-A7BAAB8A213F}"/>
              </a:ext>
            </a:extLst>
          </p:cNvPr>
          <p:cNvCxnSpPr>
            <a:cxnSpLocks/>
          </p:cNvCxnSpPr>
          <p:nvPr/>
        </p:nvCxnSpPr>
        <p:spPr>
          <a:xfrm>
            <a:off x="5026152" y="4142232"/>
            <a:ext cx="64617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Straight Connector 40">
            <a:extLst>
              <a:ext uri="{FF2B5EF4-FFF2-40B4-BE49-F238E27FC236}">
                <a16:creationId xmlns:a16="http://schemas.microsoft.com/office/drawing/2014/main" id="{A849ED67-296F-03FA-93D9-CC3188C6C61E}"/>
              </a:ext>
            </a:extLst>
          </p:cNvPr>
          <p:cNvCxnSpPr>
            <a:cxnSpLocks/>
          </p:cNvCxnSpPr>
          <p:nvPr/>
        </p:nvCxnSpPr>
        <p:spPr>
          <a:xfrm flipH="1">
            <a:off x="5948020" y="2935224"/>
            <a:ext cx="20421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2" name="Straight Connector 41">
            <a:extLst>
              <a:ext uri="{FF2B5EF4-FFF2-40B4-BE49-F238E27FC236}">
                <a16:creationId xmlns:a16="http://schemas.microsoft.com/office/drawing/2014/main" id="{6FFD6240-0B58-A3E3-9863-A88E3C96617B}"/>
              </a:ext>
            </a:extLst>
          </p:cNvPr>
          <p:cNvCxnSpPr>
            <a:cxnSpLocks/>
          </p:cNvCxnSpPr>
          <p:nvPr/>
        </p:nvCxnSpPr>
        <p:spPr>
          <a:xfrm flipH="1">
            <a:off x="6836360" y="2919984"/>
            <a:ext cx="204216" cy="0"/>
          </a:xfrm>
          <a:prstGeom prst="line">
            <a:avLst/>
          </a:prstGeom>
        </p:spPr>
        <p:style>
          <a:lnRef idx="3">
            <a:schemeClr val="accent6"/>
          </a:lnRef>
          <a:fillRef idx="0">
            <a:schemeClr val="accent6"/>
          </a:fillRef>
          <a:effectRef idx="2">
            <a:schemeClr val="accent6"/>
          </a:effectRef>
          <a:fontRef idx="minor">
            <a:schemeClr val="tx1"/>
          </a:fontRef>
        </p:style>
      </p:cxnSp>
      <p:pic>
        <p:nvPicPr>
          <p:cNvPr id="19" name="Picture 18">
            <a:extLst>
              <a:ext uri="{FF2B5EF4-FFF2-40B4-BE49-F238E27FC236}">
                <a16:creationId xmlns:a16="http://schemas.microsoft.com/office/drawing/2014/main" id="{443F8C15-884D-E946-E67D-9A5239604880}"/>
              </a:ext>
            </a:extLst>
          </p:cNvPr>
          <p:cNvPicPr>
            <a:picLocks noChangeAspect="1"/>
          </p:cNvPicPr>
          <p:nvPr/>
        </p:nvPicPr>
        <p:blipFill rotWithShape="1">
          <a:blip r:embed="rId4"/>
          <a:srcRect l="282" r="1"/>
          <a:stretch/>
        </p:blipFill>
        <p:spPr>
          <a:xfrm>
            <a:off x="2421026" y="1421928"/>
            <a:ext cx="7112204" cy="4994483"/>
          </a:xfrm>
          <a:prstGeom prst="rect">
            <a:avLst/>
          </a:prstGeom>
        </p:spPr>
      </p:pic>
    </p:spTree>
    <p:extLst>
      <p:ext uri="{BB962C8B-B14F-4D97-AF65-F5344CB8AC3E}">
        <p14:creationId xmlns:p14="http://schemas.microsoft.com/office/powerpoint/2010/main" val="220321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Widescreen</PresentationFormat>
  <Paragraphs>134</Paragraphs>
  <Slides>15</Slides>
  <Notes>11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Bembo</vt:lpstr>
      <vt:lpstr>Calibri</vt:lpstr>
      <vt:lpstr>Office Theme</vt:lpstr>
      <vt:lpstr>Commensality at the Domes Client: SCHA &amp; SLLC</vt:lpstr>
      <vt:lpstr>Project Statement</vt:lpstr>
      <vt:lpstr>Methodology</vt:lpstr>
      <vt:lpstr>PowerPoint Presentation</vt:lpstr>
      <vt:lpstr>Needs Assessment: Key Insights</vt:lpstr>
      <vt:lpstr>Vision for the conceptual design</vt:lpstr>
      <vt:lpstr>Design Criteria</vt:lpstr>
      <vt:lpstr>Site Inventory</vt:lpstr>
      <vt:lpstr>Herb Hall Kitchen</vt:lpstr>
      <vt:lpstr>Yurt Renovation</vt:lpstr>
      <vt:lpstr>Herb House</vt:lpstr>
      <vt:lpstr>Concept Evaluation</vt:lpstr>
      <vt:lpstr>Diversity, Equity and Inclusion</vt:lpstr>
      <vt:lpstr>Recommendations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Commensality at the Domes Client: SCHA &amp; SLLC</dc:title>
  <dc:creator>Joshua Ian Magsaysay Ira</dc:creator>
  <cp:lastModifiedBy>Joshua Ian Magsaysay Ira</cp:lastModifiedBy>
  <cp:revision>1</cp:revision>
  <dcterms:created xsi:type="dcterms:W3CDTF">2023-03-15T21:45:08Z</dcterms:created>
  <dcterms:modified xsi:type="dcterms:W3CDTF">2023-03-16T17:01:26Z</dcterms:modified>
</cp:coreProperties>
</file>